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4" r:id="rId5"/>
  </p:sldMasterIdLst>
  <p:notesMasterIdLst>
    <p:notesMasterId r:id="rId15"/>
  </p:notesMasterIdLst>
  <p:handoutMasterIdLst>
    <p:handoutMasterId r:id="rId16"/>
  </p:handoutMasterIdLst>
  <p:sldIdLst>
    <p:sldId id="462" r:id="rId6"/>
    <p:sldId id="452" r:id="rId7"/>
    <p:sldId id="453" r:id="rId8"/>
    <p:sldId id="466" r:id="rId9"/>
    <p:sldId id="459" r:id="rId10"/>
    <p:sldId id="465" r:id="rId11"/>
    <p:sldId id="464" r:id="rId12"/>
    <p:sldId id="458" r:id="rId13"/>
    <p:sldId id="4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7"/>
    <a:srgbClr val="262626"/>
    <a:srgbClr val="EFB250"/>
    <a:srgbClr val="E09534"/>
    <a:srgbClr val="CC3A3A"/>
    <a:srgbClr val="B53030"/>
    <a:srgbClr val="9E2525"/>
    <a:srgbClr val="A26D08"/>
    <a:srgbClr val="CA8712"/>
    <a:srgbClr val="7A10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25B5C8-8826-4BFC-B696-6A3AF1D69FE5}" v="1" dt="2024-11-12T03:00:12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3"/>
    <p:restoredTop sz="94614"/>
  </p:normalViewPr>
  <p:slideViewPr>
    <p:cSldViewPr snapToObjects="1">
      <p:cViewPr varScale="1">
        <p:scale>
          <a:sx n="59" d="100"/>
          <a:sy n="59" d="100"/>
        </p:scale>
        <p:origin x="12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WADE" userId="e6f66862-2e0c-4ecc-9b4b-b11450855741" providerId="ADAL" clId="{BD25B5C8-8826-4BFC-B696-6A3AF1D69FE5}"/>
    <pc:docChg chg="custSel modSld">
      <pc:chgData name="Luke WADE" userId="e6f66862-2e0c-4ecc-9b4b-b11450855741" providerId="ADAL" clId="{BD25B5C8-8826-4BFC-B696-6A3AF1D69FE5}" dt="2024-11-12T02:59:35.147" v="7" actId="478"/>
      <pc:docMkLst>
        <pc:docMk/>
      </pc:docMkLst>
      <pc:sldChg chg="delSp mod">
        <pc:chgData name="Luke WADE" userId="e6f66862-2e0c-4ecc-9b4b-b11450855741" providerId="ADAL" clId="{BD25B5C8-8826-4BFC-B696-6A3AF1D69FE5}" dt="2024-11-12T02:59:35.147" v="7" actId="478"/>
        <pc:sldMkLst>
          <pc:docMk/>
          <pc:sldMk cId="492281620" sldId="403"/>
        </pc:sldMkLst>
        <pc:spChg chg="del">
          <ac:chgData name="Luke WADE" userId="e6f66862-2e0c-4ecc-9b4b-b11450855741" providerId="ADAL" clId="{BD25B5C8-8826-4BFC-B696-6A3AF1D69FE5}" dt="2024-11-12T02:59:35.147" v="7" actId="478"/>
          <ac:spMkLst>
            <pc:docMk/>
            <pc:sldMk cId="492281620" sldId="403"/>
            <ac:spMk id="9" creationId="{EB935657-54B3-3AFD-5967-0074B2962F21}"/>
          </ac:spMkLst>
        </pc:spChg>
        <pc:picChg chg="del">
          <ac:chgData name="Luke WADE" userId="e6f66862-2e0c-4ecc-9b4b-b11450855741" providerId="ADAL" clId="{BD25B5C8-8826-4BFC-B696-6A3AF1D69FE5}" dt="2024-11-12T02:59:32.569" v="5" actId="478"/>
          <ac:picMkLst>
            <pc:docMk/>
            <pc:sldMk cId="492281620" sldId="403"/>
            <ac:picMk id="8" creationId="{D9AFC654-F035-0F0D-EA43-6D2C879C04EC}"/>
          </ac:picMkLst>
        </pc:picChg>
        <pc:picChg chg="del">
          <ac:chgData name="Luke WADE" userId="e6f66862-2e0c-4ecc-9b4b-b11450855741" providerId="ADAL" clId="{BD25B5C8-8826-4BFC-B696-6A3AF1D69FE5}" dt="2024-11-12T02:59:33.224" v="6" actId="478"/>
          <ac:picMkLst>
            <pc:docMk/>
            <pc:sldMk cId="492281620" sldId="403"/>
            <ac:picMk id="10" creationId="{3009805E-646B-742B-09D9-E101C6291B7C}"/>
          </ac:picMkLst>
        </pc:picChg>
      </pc:sldChg>
      <pc:sldChg chg="delSp modSp mod">
        <pc:chgData name="Luke WADE" userId="e6f66862-2e0c-4ecc-9b4b-b11450855741" providerId="ADAL" clId="{BD25B5C8-8826-4BFC-B696-6A3AF1D69FE5}" dt="2024-11-12T02:59:27.846" v="4" actId="478"/>
        <pc:sldMkLst>
          <pc:docMk/>
          <pc:sldMk cId="1822958218" sldId="462"/>
        </pc:sldMkLst>
        <pc:spChg chg="del mod">
          <ac:chgData name="Luke WADE" userId="e6f66862-2e0c-4ecc-9b4b-b11450855741" providerId="ADAL" clId="{BD25B5C8-8826-4BFC-B696-6A3AF1D69FE5}" dt="2024-11-12T02:59:27.846" v="4" actId="478"/>
          <ac:spMkLst>
            <pc:docMk/>
            <pc:sldMk cId="1822958218" sldId="462"/>
            <ac:spMk id="7" creationId="{CF9252E6-22A8-A84B-6D6D-8E611787DE69}"/>
          </ac:spMkLst>
        </pc:spChg>
        <pc:picChg chg="del mod">
          <ac:chgData name="Luke WADE" userId="e6f66862-2e0c-4ecc-9b4b-b11450855741" providerId="ADAL" clId="{BD25B5C8-8826-4BFC-B696-6A3AF1D69FE5}" dt="2024-11-12T02:59:24.366" v="1" actId="478"/>
          <ac:picMkLst>
            <pc:docMk/>
            <pc:sldMk cId="1822958218" sldId="462"/>
            <ac:picMk id="4" creationId="{0642867C-819B-9DA3-1BAE-903524F9FD89}"/>
          </ac:picMkLst>
        </pc:picChg>
        <pc:picChg chg="del">
          <ac:chgData name="Luke WADE" userId="e6f66862-2e0c-4ecc-9b4b-b11450855741" providerId="ADAL" clId="{BD25B5C8-8826-4BFC-B696-6A3AF1D69FE5}" dt="2024-11-12T02:59:25.213" v="2" actId="478"/>
          <ac:picMkLst>
            <pc:docMk/>
            <pc:sldMk cId="1822958218" sldId="462"/>
            <ac:picMk id="8" creationId="{12D53A56-1433-980C-5135-A3D9E26E16F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594C76-4C6B-434F-B71D-508482026832}" type="doc">
      <dgm:prSet loTypeId="urn:microsoft.com/office/officeart/2005/8/layout/pyramid4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506E15-7952-4605-BE9E-065AD90DBA24}">
      <dgm:prSet phldrT="[Text]" custT="1"/>
      <dgm:spPr>
        <a:solidFill>
          <a:srgbClr val="0070C0"/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 sz="1400" b="1" dirty="0"/>
            <a:t>Money Laundering &amp; Corruption</a:t>
          </a:r>
        </a:p>
      </dgm:t>
    </dgm:pt>
    <dgm:pt modelId="{6FFFDBCD-2FB4-4523-B620-3035BEF08194}" type="parTrans" cxnId="{55C18F3E-0276-4F02-ACD3-98A4F73572AB}">
      <dgm:prSet/>
      <dgm:spPr/>
      <dgm:t>
        <a:bodyPr/>
        <a:lstStyle/>
        <a:p>
          <a:endParaRPr lang="en-US"/>
        </a:p>
      </dgm:t>
    </dgm:pt>
    <dgm:pt modelId="{1F0F29C5-5F5E-4BBC-9BA0-D69623A292AE}" type="sibTrans" cxnId="{55C18F3E-0276-4F02-ACD3-98A4F73572AB}">
      <dgm:prSet/>
      <dgm:spPr/>
      <dgm:t>
        <a:bodyPr/>
        <a:lstStyle/>
        <a:p>
          <a:endParaRPr lang="en-US"/>
        </a:p>
      </dgm:t>
    </dgm:pt>
    <dgm:pt modelId="{D2268857-E1ED-4361-9392-264BFCA277A1}">
      <dgm:prSet phldrT="[Text]" custT="1"/>
      <dgm:spPr>
        <a:solidFill>
          <a:srgbClr val="0070C0"/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 sz="1200" b="1" dirty="0"/>
            <a:t>Transnational Organized Crime</a:t>
          </a:r>
        </a:p>
      </dgm:t>
    </dgm:pt>
    <dgm:pt modelId="{F5808633-1E9B-44EB-9ADB-FD30F00C3FD8}" type="parTrans" cxnId="{718E0FB2-D1D1-419C-9E0B-5B023311D9AC}">
      <dgm:prSet/>
      <dgm:spPr/>
      <dgm:t>
        <a:bodyPr/>
        <a:lstStyle/>
        <a:p>
          <a:endParaRPr lang="en-US"/>
        </a:p>
      </dgm:t>
    </dgm:pt>
    <dgm:pt modelId="{9E573BAA-9819-41AE-BC47-F90B7A57B235}" type="sibTrans" cxnId="{718E0FB2-D1D1-419C-9E0B-5B023311D9AC}">
      <dgm:prSet/>
      <dgm:spPr/>
      <dgm:t>
        <a:bodyPr/>
        <a:lstStyle/>
        <a:p>
          <a:endParaRPr lang="en-US"/>
        </a:p>
      </dgm:t>
    </dgm:pt>
    <dgm:pt modelId="{9D88A025-36D0-45B0-83C1-1B0B10C91B29}">
      <dgm:prSet phldrT="[Text]" custT="1"/>
      <dgm:spPr>
        <a:solidFill>
          <a:srgbClr val="0070C0"/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 sz="1400" b="1" dirty="0"/>
            <a:t>Illegal Logging &amp; Associated Trade</a:t>
          </a:r>
        </a:p>
      </dgm:t>
    </dgm:pt>
    <dgm:pt modelId="{B2D2C815-B4CA-4D62-A198-8C5FD77F84B1}" type="parTrans" cxnId="{4E60F106-CC80-42A6-884F-A97A244F143C}">
      <dgm:prSet/>
      <dgm:spPr/>
      <dgm:t>
        <a:bodyPr/>
        <a:lstStyle/>
        <a:p>
          <a:endParaRPr lang="en-US"/>
        </a:p>
      </dgm:t>
    </dgm:pt>
    <dgm:pt modelId="{C5A4E50D-E83F-4125-A519-0502D58956D3}" type="sibTrans" cxnId="{4E60F106-CC80-42A6-884F-A97A244F143C}">
      <dgm:prSet/>
      <dgm:spPr/>
      <dgm:t>
        <a:bodyPr/>
        <a:lstStyle/>
        <a:p>
          <a:endParaRPr lang="en-US"/>
        </a:p>
      </dgm:t>
    </dgm:pt>
    <dgm:pt modelId="{E5EE7F1C-671B-434A-84F3-CF59B7B8BA0B}">
      <dgm:prSet phldrT="[Text]" custT="1"/>
      <dgm:spPr>
        <a:solidFill>
          <a:srgbClr val="0070C0"/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 sz="1600" b="1" dirty="0"/>
            <a:t>Other Natural Resource Crimes</a:t>
          </a:r>
        </a:p>
      </dgm:t>
    </dgm:pt>
    <dgm:pt modelId="{EDC5D674-A56A-4D2F-8F0E-14894CC688E0}" type="parTrans" cxnId="{0F8497AD-89A7-4917-877E-18402BD3613E}">
      <dgm:prSet/>
      <dgm:spPr/>
      <dgm:t>
        <a:bodyPr/>
        <a:lstStyle/>
        <a:p>
          <a:endParaRPr lang="en-US"/>
        </a:p>
      </dgm:t>
    </dgm:pt>
    <dgm:pt modelId="{E1660931-5730-4468-A4A5-48FFA7C10CF3}" type="sibTrans" cxnId="{0F8497AD-89A7-4917-877E-18402BD3613E}">
      <dgm:prSet/>
      <dgm:spPr/>
      <dgm:t>
        <a:bodyPr/>
        <a:lstStyle/>
        <a:p>
          <a:endParaRPr lang="en-US"/>
        </a:p>
      </dgm:t>
    </dgm:pt>
    <dgm:pt modelId="{C43D8564-FA6F-41D5-B4BE-F694A7657371}" type="pres">
      <dgm:prSet presAssocID="{DB594C76-4C6B-434F-B71D-508482026832}" presName="compositeShape" presStyleCnt="0">
        <dgm:presLayoutVars>
          <dgm:chMax val="9"/>
          <dgm:dir/>
          <dgm:resizeHandles val="exact"/>
        </dgm:presLayoutVars>
      </dgm:prSet>
      <dgm:spPr/>
    </dgm:pt>
    <dgm:pt modelId="{1BAEDB80-DB27-48AE-BE1C-0F94CBC2EFC5}" type="pres">
      <dgm:prSet presAssocID="{DB594C76-4C6B-434F-B71D-508482026832}" presName="triangle1" presStyleLbl="node1" presStyleIdx="0" presStyleCnt="4" custLinFactNeighborY="292">
        <dgm:presLayoutVars>
          <dgm:bulletEnabled val="1"/>
        </dgm:presLayoutVars>
      </dgm:prSet>
      <dgm:spPr/>
    </dgm:pt>
    <dgm:pt modelId="{0B5A956F-FFEF-4EC3-A009-D90A14C2A598}" type="pres">
      <dgm:prSet presAssocID="{DB594C76-4C6B-434F-B71D-508482026832}" presName="triangle2" presStyleLbl="node1" presStyleIdx="1" presStyleCnt="4" custScaleX="110879" custLinFactNeighborX="543" custLinFactNeighborY="-264">
        <dgm:presLayoutVars>
          <dgm:bulletEnabled val="1"/>
        </dgm:presLayoutVars>
      </dgm:prSet>
      <dgm:spPr/>
    </dgm:pt>
    <dgm:pt modelId="{329B313B-D478-40FA-BDEA-4E1D99465DC8}" type="pres">
      <dgm:prSet presAssocID="{DB594C76-4C6B-434F-B71D-508482026832}" presName="triangle3" presStyleLbl="node1" presStyleIdx="2" presStyleCnt="4">
        <dgm:presLayoutVars>
          <dgm:bulletEnabled val="1"/>
        </dgm:presLayoutVars>
      </dgm:prSet>
      <dgm:spPr/>
    </dgm:pt>
    <dgm:pt modelId="{C10E7297-2F4B-499E-AA40-1587A08451B2}" type="pres">
      <dgm:prSet presAssocID="{DB594C76-4C6B-434F-B71D-508482026832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4E60F106-CC80-42A6-884F-A97A244F143C}" srcId="{DB594C76-4C6B-434F-B71D-508482026832}" destId="{9D88A025-36D0-45B0-83C1-1B0B10C91B29}" srcOrd="2" destOrd="0" parTransId="{B2D2C815-B4CA-4D62-A198-8C5FD77F84B1}" sibTransId="{C5A4E50D-E83F-4125-A519-0502D58956D3}"/>
    <dgm:cxn modelId="{3DE0B808-C647-4CB7-A36E-462FB4DC621A}" type="presOf" srcId="{09506E15-7952-4605-BE9E-065AD90DBA24}" destId="{1BAEDB80-DB27-48AE-BE1C-0F94CBC2EFC5}" srcOrd="0" destOrd="0" presId="urn:microsoft.com/office/officeart/2005/8/layout/pyramid4"/>
    <dgm:cxn modelId="{5738B813-D734-4174-A117-64B970F1A3DA}" type="presOf" srcId="{D2268857-E1ED-4361-9392-264BFCA277A1}" destId="{0B5A956F-FFEF-4EC3-A009-D90A14C2A598}" srcOrd="0" destOrd="0" presId="urn:microsoft.com/office/officeart/2005/8/layout/pyramid4"/>
    <dgm:cxn modelId="{55C18F3E-0276-4F02-ACD3-98A4F73572AB}" srcId="{DB594C76-4C6B-434F-B71D-508482026832}" destId="{09506E15-7952-4605-BE9E-065AD90DBA24}" srcOrd="0" destOrd="0" parTransId="{6FFFDBCD-2FB4-4523-B620-3035BEF08194}" sibTransId="{1F0F29C5-5F5E-4BBC-9BA0-D69623A292AE}"/>
    <dgm:cxn modelId="{8D129269-6DCF-4FA4-B1CE-090FA52E61B5}" type="presOf" srcId="{DB594C76-4C6B-434F-B71D-508482026832}" destId="{C43D8564-FA6F-41D5-B4BE-F694A7657371}" srcOrd="0" destOrd="0" presId="urn:microsoft.com/office/officeart/2005/8/layout/pyramid4"/>
    <dgm:cxn modelId="{F7443A89-9468-475B-B492-26121E9EF2E3}" type="presOf" srcId="{E5EE7F1C-671B-434A-84F3-CF59B7B8BA0B}" destId="{C10E7297-2F4B-499E-AA40-1587A08451B2}" srcOrd="0" destOrd="0" presId="urn:microsoft.com/office/officeart/2005/8/layout/pyramid4"/>
    <dgm:cxn modelId="{0F8497AD-89A7-4917-877E-18402BD3613E}" srcId="{DB594C76-4C6B-434F-B71D-508482026832}" destId="{E5EE7F1C-671B-434A-84F3-CF59B7B8BA0B}" srcOrd="3" destOrd="0" parTransId="{EDC5D674-A56A-4D2F-8F0E-14894CC688E0}" sibTransId="{E1660931-5730-4468-A4A5-48FFA7C10CF3}"/>
    <dgm:cxn modelId="{718E0FB2-D1D1-419C-9E0B-5B023311D9AC}" srcId="{DB594C76-4C6B-434F-B71D-508482026832}" destId="{D2268857-E1ED-4361-9392-264BFCA277A1}" srcOrd="1" destOrd="0" parTransId="{F5808633-1E9B-44EB-9ADB-FD30F00C3FD8}" sibTransId="{9E573BAA-9819-41AE-BC47-F90B7A57B235}"/>
    <dgm:cxn modelId="{4DDCEDCF-B106-4E30-BD19-11C82347E9A4}" type="presOf" srcId="{9D88A025-36D0-45B0-83C1-1B0B10C91B29}" destId="{329B313B-D478-40FA-BDEA-4E1D99465DC8}" srcOrd="0" destOrd="0" presId="urn:microsoft.com/office/officeart/2005/8/layout/pyramid4"/>
    <dgm:cxn modelId="{05FE0744-4BE0-4AF6-A8DD-BC13AC705B87}" type="presParOf" srcId="{C43D8564-FA6F-41D5-B4BE-F694A7657371}" destId="{1BAEDB80-DB27-48AE-BE1C-0F94CBC2EFC5}" srcOrd="0" destOrd="0" presId="urn:microsoft.com/office/officeart/2005/8/layout/pyramid4"/>
    <dgm:cxn modelId="{CC1E6ACB-CFDC-44D4-9B6F-C1FA45206F72}" type="presParOf" srcId="{C43D8564-FA6F-41D5-B4BE-F694A7657371}" destId="{0B5A956F-FFEF-4EC3-A009-D90A14C2A598}" srcOrd="1" destOrd="0" presId="urn:microsoft.com/office/officeart/2005/8/layout/pyramid4"/>
    <dgm:cxn modelId="{31717F4B-22D1-464A-8FFF-98289FA54B75}" type="presParOf" srcId="{C43D8564-FA6F-41D5-B4BE-F694A7657371}" destId="{329B313B-D478-40FA-BDEA-4E1D99465DC8}" srcOrd="2" destOrd="0" presId="urn:microsoft.com/office/officeart/2005/8/layout/pyramid4"/>
    <dgm:cxn modelId="{A49ED491-B8CB-447F-94CF-7411FA207CB2}" type="presParOf" srcId="{C43D8564-FA6F-41D5-B4BE-F694A7657371}" destId="{C10E7297-2F4B-499E-AA40-1587A08451B2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D8A88-1C80-4423-AF0B-E287815D1AF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8679C-1CCA-4BAD-8EDC-D0FD3C8C068C}">
      <dgm:prSet phldrT="[Text]"/>
      <dgm:spPr>
        <a:solidFill>
          <a:srgbClr val="0070C0"/>
        </a:solidFill>
      </dgm:spPr>
      <dgm:t>
        <a:bodyPr/>
        <a:lstStyle/>
        <a:p>
          <a:r>
            <a:rPr lang="en-US" b="1" dirty="0"/>
            <a:t>Implementation of 2008 Lacey Act Amendments</a:t>
          </a:r>
        </a:p>
      </dgm:t>
    </dgm:pt>
    <dgm:pt modelId="{32F0FE9D-F6D2-4C37-946D-27DAB3723E25}" type="parTrans" cxnId="{DE3760B9-2465-4441-8B57-DB6B122F986D}">
      <dgm:prSet/>
      <dgm:spPr/>
      <dgm:t>
        <a:bodyPr/>
        <a:lstStyle/>
        <a:p>
          <a:endParaRPr lang="en-US"/>
        </a:p>
      </dgm:t>
    </dgm:pt>
    <dgm:pt modelId="{C27855E0-D00E-4C24-956E-B45F6F74C809}" type="sibTrans" cxnId="{DE3760B9-2465-4441-8B57-DB6B122F986D}">
      <dgm:prSet/>
      <dgm:spPr/>
      <dgm:t>
        <a:bodyPr/>
        <a:lstStyle/>
        <a:p>
          <a:endParaRPr lang="en-US"/>
        </a:p>
      </dgm:t>
    </dgm:pt>
    <dgm:pt modelId="{6EB98EFB-5529-421F-938D-CACB6125D35B}">
      <dgm:prSet phldrT="[Text]"/>
      <dgm:spPr>
        <a:solidFill>
          <a:srgbClr val="0070C0"/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 b="1" dirty="0"/>
            <a:t>Trade Agreements</a:t>
          </a:r>
        </a:p>
      </dgm:t>
    </dgm:pt>
    <dgm:pt modelId="{F245E60D-6367-4D2D-A5A6-CEBBF274BBC2}" type="parTrans" cxnId="{897CA7F8-6E6F-42D6-88C3-E6A41F9E2118}">
      <dgm:prSet/>
      <dgm:spPr/>
      <dgm:t>
        <a:bodyPr/>
        <a:lstStyle/>
        <a:p>
          <a:endParaRPr lang="en-US"/>
        </a:p>
      </dgm:t>
    </dgm:pt>
    <dgm:pt modelId="{FE55CD2F-BC67-45C8-88BD-A7D64B460C66}" type="sibTrans" cxnId="{897CA7F8-6E6F-42D6-88C3-E6A41F9E2118}">
      <dgm:prSet/>
      <dgm:spPr/>
      <dgm:t>
        <a:bodyPr/>
        <a:lstStyle/>
        <a:p>
          <a:endParaRPr lang="en-US"/>
        </a:p>
      </dgm:t>
    </dgm:pt>
    <dgm:pt modelId="{771C0037-F4AC-497D-B6AC-7A1D7464AC9B}">
      <dgm:prSet phldrT="[Text]"/>
      <dgm:spPr>
        <a:solidFill>
          <a:srgbClr val="0070C0"/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 b="1" dirty="0"/>
            <a:t>Capacity Building &amp; Outreach</a:t>
          </a:r>
        </a:p>
      </dgm:t>
    </dgm:pt>
    <dgm:pt modelId="{B691AB40-B2F8-43E4-B03F-83C97184E904}" type="parTrans" cxnId="{EB125E3B-3667-47AC-9827-2BDF9B158C1D}">
      <dgm:prSet/>
      <dgm:spPr/>
      <dgm:t>
        <a:bodyPr/>
        <a:lstStyle/>
        <a:p>
          <a:endParaRPr lang="en-US"/>
        </a:p>
      </dgm:t>
    </dgm:pt>
    <dgm:pt modelId="{A3B9B2B2-6090-43BD-A016-87EE47BE3328}" type="sibTrans" cxnId="{EB125E3B-3667-47AC-9827-2BDF9B158C1D}">
      <dgm:prSet/>
      <dgm:spPr/>
      <dgm:t>
        <a:bodyPr/>
        <a:lstStyle/>
        <a:p>
          <a:endParaRPr lang="en-US"/>
        </a:p>
      </dgm:t>
    </dgm:pt>
    <dgm:pt modelId="{D6BC3C3B-BC5F-4E02-810C-4DE4CF7C22C1}">
      <dgm:prSet phldrT="[Text]"/>
      <dgm:spPr>
        <a:solidFill>
          <a:srgbClr val="0070C0"/>
        </a:solidFill>
        <a:ln w="19050">
          <a:solidFill>
            <a:schemeClr val="bg2"/>
          </a:solidFill>
        </a:ln>
      </dgm:spPr>
      <dgm:t>
        <a:bodyPr/>
        <a:lstStyle/>
        <a:p>
          <a:r>
            <a:rPr lang="en-US" b="1" dirty="0"/>
            <a:t>Enforcement</a:t>
          </a:r>
        </a:p>
      </dgm:t>
    </dgm:pt>
    <dgm:pt modelId="{3C47BF7A-0B93-47AF-8472-EC714C39B6E5}" type="parTrans" cxnId="{B92590D4-E011-41DB-B322-F6D83831B918}">
      <dgm:prSet/>
      <dgm:spPr/>
      <dgm:t>
        <a:bodyPr/>
        <a:lstStyle/>
        <a:p>
          <a:endParaRPr lang="en-US"/>
        </a:p>
      </dgm:t>
    </dgm:pt>
    <dgm:pt modelId="{7454AEFB-7E49-4526-A98B-47521EB0831A}" type="sibTrans" cxnId="{B92590D4-E011-41DB-B322-F6D83831B918}">
      <dgm:prSet/>
      <dgm:spPr/>
      <dgm:t>
        <a:bodyPr/>
        <a:lstStyle/>
        <a:p>
          <a:endParaRPr lang="en-US"/>
        </a:p>
      </dgm:t>
    </dgm:pt>
    <dgm:pt modelId="{991D3530-C56D-4CE0-9206-6F8D7C3FBE14}" type="pres">
      <dgm:prSet presAssocID="{B91D8A88-1C80-4423-AF0B-E287815D1AFB}" presName="composite" presStyleCnt="0">
        <dgm:presLayoutVars>
          <dgm:chMax val="1"/>
          <dgm:dir/>
          <dgm:resizeHandles val="exact"/>
        </dgm:presLayoutVars>
      </dgm:prSet>
      <dgm:spPr/>
    </dgm:pt>
    <dgm:pt modelId="{1B140EC9-459F-4B7D-ACCF-D6A4DD79B466}" type="pres">
      <dgm:prSet presAssocID="{7A68679C-1CCA-4BAD-8EDC-D0FD3C8C068C}" presName="roof" presStyleLbl="dkBgShp" presStyleIdx="0" presStyleCnt="2" custLinFactNeighborX="3060" custLinFactNeighborY="-10771"/>
      <dgm:spPr/>
    </dgm:pt>
    <dgm:pt modelId="{68A51078-FE76-4716-85D1-72FBF0DC2FF6}" type="pres">
      <dgm:prSet presAssocID="{7A68679C-1CCA-4BAD-8EDC-D0FD3C8C068C}" presName="pillars" presStyleCnt="0"/>
      <dgm:spPr/>
    </dgm:pt>
    <dgm:pt modelId="{555C658A-CB05-495B-8889-F94A6FEC2F3B}" type="pres">
      <dgm:prSet presAssocID="{7A68679C-1CCA-4BAD-8EDC-D0FD3C8C068C}" presName="pillar1" presStyleLbl="node1" presStyleIdx="0" presStyleCnt="3">
        <dgm:presLayoutVars>
          <dgm:bulletEnabled val="1"/>
        </dgm:presLayoutVars>
      </dgm:prSet>
      <dgm:spPr/>
    </dgm:pt>
    <dgm:pt modelId="{B61E65DA-108F-417E-865E-CD86E23BB965}" type="pres">
      <dgm:prSet presAssocID="{771C0037-F4AC-497D-B6AC-7A1D7464AC9B}" presName="pillarX" presStyleLbl="node1" presStyleIdx="1" presStyleCnt="3">
        <dgm:presLayoutVars>
          <dgm:bulletEnabled val="1"/>
        </dgm:presLayoutVars>
      </dgm:prSet>
      <dgm:spPr/>
    </dgm:pt>
    <dgm:pt modelId="{3A7AC76E-5253-4F03-99EE-7FF0151E8629}" type="pres">
      <dgm:prSet presAssocID="{D6BC3C3B-BC5F-4E02-810C-4DE4CF7C22C1}" presName="pillarX" presStyleLbl="node1" presStyleIdx="2" presStyleCnt="3">
        <dgm:presLayoutVars>
          <dgm:bulletEnabled val="1"/>
        </dgm:presLayoutVars>
      </dgm:prSet>
      <dgm:spPr/>
    </dgm:pt>
    <dgm:pt modelId="{537FE4BC-9C85-4842-809F-5149BD13754E}" type="pres">
      <dgm:prSet presAssocID="{7A68679C-1CCA-4BAD-8EDC-D0FD3C8C068C}" presName="base" presStyleLbl="dkBgShp" presStyleIdx="1" presStyleCnt="2"/>
      <dgm:spPr>
        <a:solidFill>
          <a:srgbClr val="0070C0"/>
        </a:solidFill>
      </dgm:spPr>
    </dgm:pt>
  </dgm:ptLst>
  <dgm:cxnLst>
    <dgm:cxn modelId="{C4A39021-0B14-4220-8627-032ECDF84AFD}" type="presOf" srcId="{7A68679C-1CCA-4BAD-8EDC-D0FD3C8C068C}" destId="{1B140EC9-459F-4B7D-ACCF-D6A4DD79B466}" srcOrd="0" destOrd="0" presId="urn:microsoft.com/office/officeart/2005/8/layout/hList3"/>
    <dgm:cxn modelId="{EB125E3B-3667-47AC-9827-2BDF9B158C1D}" srcId="{7A68679C-1CCA-4BAD-8EDC-D0FD3C8C068C}" destId="{771C0037-F4AC-497D-B6AC-7A1D7464AC9B}" srcOrd="1" destOrd="0" parTransId="{B691AB40-B2F8-43E4-B03F-83C97184E904}" sibTransId="{A3B9B2B2-6090-43BD-A016-87EE47BE3328}"/>
    <dgm:cxn modelId="{5F2CA23F-D7CB-4401-A080-394A5B22882C}" type="presOf" srcId="{B91D8A88-1C80-4423-AF0B-E287815D1AFB}" destId="{991D3530-C56D-4CE0-9206-6F8D7C3FBE14}" srcOrd="0" destOrd="0" presId="urn:microsoft.com/office/officeart/2005/8/layout/hList3"/>
    <dgm:cxn modelId="{D2E7CD43-3C80-4328-AB9C-36E590A8C8A2}" type="presOf" srcId="{D6BC3C3B-BC5F-4E02-810C-4DE4CF7C22C1}" destId="{3A7AC76E-5253-4F03-99EE-7FF0151E8629}" srcOrd="0" destOrd="0" presId="urn:microsoft.com/office/officeart/2005/8/layout/hList3"/>
    <dgm:cxn modelId="{7CE51D6F-37E0-43C6-A20F-6961AF469BBA}" type="presOf" srcId="{6EB98EFB-5529-421F-938D-CACB6125D35B}" destId="{555C658A-CB05-495B-8889-F94A6FEC2F3B}" srcOrd="0" destOrd="0" presId="urn:microsoft.com/office/officeart/2005/8/layout/hList3"/>
    <dgm:cxn modelId="{D3ACA9A9-BC09-42AC-A4AD-0FF6EF913BBB}" type="presOf" srcId="{771C0037-F4AC-497D-B6AC-7A1D7464AC9B}" destId="{B61E65DA-108F-417E-865E-CD86E23BB965}" srcOrd="0" destOrd="0" presId="urn:microsoft.com/office/officeart/2005/8/layout/hList3"/>
    <dgm:cxn modelId="{DE3760B9-2465-4441-8B57-DB6B122F986D}" srcId="{B91D8A88-1C80-4423-AF0B-E287815D1AFB}" destId="{7A68679C-1CCA-4BAD-8EDC-D0FD3C8C068C}" srcOrd="0" destOrd="0" parTransId="{32F0FE9D-F6D2-4C37-946D-27DAB3723E25}" sibTransId="{C27855E0-D00E-4C24-956E-B45F6F74C809}"/>
    <dgm:cxn modelId="{B92590D4-E011-41DB-B322-F6D83831B918}" srcId="{7A68679C-1CCA-4BAD-8EDC-D0FD3C8C068C}" destId="{D6BC3C3B-BC5F-4E02-810C-4DE4CF7C22C1}" srcOrd="2" destOrd="0" parTransId="{3C47BF7A-0B93-47AF-8472-EC714C39B6E5}" sibTransId="{7454AEFB-7E49-4526-A98B-47521EB0831A}"/>
    <dgm:cxn modelId="{897CA7F8-6E6F-42D6-88C3-E6A41F9E2118}" srcId="{7A68679C-1CCA-4BAD-8EDC-D0FD3C8C068C}" destId="{6EB98EFB-5529-421F-938D-CACB6125D35B}" srcOrd="0" destOrd="0" parTransId="{F245E60D-6367-4D2D-A5A6-CEBBF274BBC2}" sibTransId="{FE55CD2F-BC67-45C8-88BD-A7D64B460C66}"/>
    <dgm:cxn modelId="{3F5649C1-1C93-4128-9FB9-93BF46265FCD}" type="presParOf" srcId="{991D3530-C56D-4CE0-9206-6F8D7C3FBE14}" destId="{1B140EC9-459F-4B7D-ACCF-D6A4DD79B466}" srcOrd="0" destOrd="0" presId="urn:microsoft.com/office/officeart/2005/8/layout/hList3"/>
    <dgm:cxn modelId="{BFBA7885-D381-4300-BA3B-24BDEDFBF00C}" type="presParOf" srcId="{991D3530-C56D-4CE0-9206-6F8D7C3FBE14}" destId="{68A51078-FE76-4716-85D1-72FBF0DC2FF6}" srcOrd="1" destOrd="0" presId="urn:microsoft.com/office/officeart/2005/8/layout/hList3"/>
    <dgm:cxn modelId="{75F1A646-3964-4B52-BB49-47BD260FEC60}" type="presParOf" srcId="{68A51078-FE76-4716-85D1-72FBF0DC2FF6}" destId="{555C658A-CB05-495B-8889-F94A6FEC2F3B}" srcOrd="0" destOrd="0" presId="urn:microsoft.com/office/officeart/2005/8/layout/hList3"/>
    <dgm:cxn modelId="{40154937-8CAE-4AE4-9492-967F03E960F1}" type="presParOf" srcId="{68A51078-FE76-4716-85D1-72FBF0DC2FF6}" destId="{B61E65DA-108F-417E-865E-CD86E23BB965}" srcOrd="1" destOrd="0" presId="urn:microsoft.com/office/officeart/2005/8/layout/hList3"/>
    <dgm:cxn modelId="{672DA097-6545-48D4-9C0D-528F25921F8B}" type="presParOf" srcId="{68A51078-FE76-4716-85D1-72FBF0DC2FF6}" destId="{3A7AC76E-5253-4F03-99EE-7FF0151E8629}" srcOrd="2" destOrd="0" presId="urn:microsoft.com/office/officeart/2005/8/layout/hList3"/>
    <dgm:cxn modelId="{6E34AE00-37EE-494C-BAD2-584F5EE59222}" type="presParOf" srcId="{991D3530-C56D-4CE0-9206-6F8D7C3FBE14}" destId="{537FE4BC-9C85-4842-809F-5149BD13754E}" srcOrd="2" destOrd="0" presId="urn:microsoft.com/office/officeart/2005/8/layout/hList3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EDB80-DB27-48AE-BE1C-0F94CBC2EFC5}">
      <dsp:nvSpPr>
        <dsp:cNvPr id="0" name=""/>
        <dsp:cNvSpPr/>
      </dsp:nvSpPr>
      <dsp:spPr>
        <a:xfrm>
          <a:off x="1597910" y="5941"/>
          <a:ext cx="2034798" cy="2034798"/>
        </a:xfrm>
        <a:prstGeom prst="triangle">
          <a:avLst/>
        </a:prstGeom>
        <a:solidFill>
          <a:srgbClr val="0070C0"/>
        </a:solidFill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Money Laundering &amp; Corruption</a:t>
          </a:r>
        </a:p>
      </dsp:txBody>
      <dsp:txXfrm>
        <a:off x="2106610" y="1023340"/>
        <a:ext cx="1017399" cy="1017399"/>
      </dsp:txXfrm>
    </dsp:sp>
    <dsp:sp modelId="{0B5A956F-FFEF-4EC3-A009-D90A14C2A598}">
      <dsp:nvSpPr>
        <dsp:cNvPr id="0" name=""/>
        <dsp:cNvSpPr/>
      </dsp:nvSpPr>
      <dsp:spPr>
        <a:xfrm>
          <a:off x="480877" y="2029426"/>
          <a:ext cx="2256164" cy="2034798"/>
        </a:xfrm>
        <a:prstGeom prst="triangle">
          <a:avLst/>
        </a:prstGeom>
        <a:solidFill>
          <a:srgbClr val="0070C0"/>
        </a:solidFill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Transnational Organized Crime</a:t>
          </a:r>
        </a:p>
      </dsp:txBody>
      <dsp:txXfrm>
        <a:off x="1044918" y="3046825"/>
        <a:ext cx="1128082" cy="1017399"/>
      </dsp:txXfrm>
    </dsp:sp>
    <dsp:sp modelId="{329B313B-D478-40FA-BDEA-4E1D99465DC8}">
      <dsp:nvSpPr>
        <dsp:cNvPr id="0" name=""/>
        <dsp:cNvSpPr/>
      </dsp:nvSpPr>
      <dsp:spPr>
        <a:xfrm rot="10800000">
          <a:off x="1597910" y="2034798"/>
          <a:ext cx="2034798" cy="2034798"/>
        </a:xfrm>
        <a:prstGeom prst="triangle">
          <a:avLst/>
        </a:prstGeom>
        <a:solidFill>
          <a:srgbClr val="0070C0"/>
        </a:solidFill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Illegal Logging &amp; Associated Trade</a:t>
          </a:r>
        </a:p>
      </dsp:txBody>
      <dsp:txXfrm rot="10800000">
        <a:off x="2106609" y="2034798"/>
        <a:ext cx="1017399" cy="1017399"/>
      </dsp:txXfrm>
    </dsp:sp>
    <dsp:sp modelId="{C10E7297-2F4B-499E-AA40-1587A08451B2}">
      <dsp:nvSpPr>
        <dsp:cNvPr id="0" name=""/>
        <dsp:cNvSpPr/>
      </dsp:nvSpPr>
      <dsp:spPr>
        <a:xfrm>
          <a:off x="2615309" y="2034798"/>
          <a:ext cx="2034798" cy="2034798"/>
        </a:xfrm>
        <a:prstGeom prst="triangle">
          <a:avLst/>
        </a:prstGeom>
        <a:solidFill>
          <a:srgbClr val="0070C0"/>
        </a:solidFill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Other Natural Resource Crimes</a:t>
          </a:r>
        </a:p>
      </dsp:txBody>
      <dsp:txXfrm>
        <a:off x="3124009" y="3052197"/>
        <a:ext cx="1017399" cy="1017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40EC9-459F-4B7D-ACCF-D6A4DD79B466}">
      <dsp:nvSpPr>
        <dsp:cNvPr id="0" name=""/>
        <dsp:cNvSpPr/>
      </dsp:nvSpPr>
      <dsp:spPr>
        <a:xfrm>
          <a:off x="0" y="0"/>
          <a:ext cx="5292041" cy="1029560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Implementation of 2008 Lacey Act Amendments</a:t>
          </a:r>
        </a:p>
      </dsp:txBody>
      <dsp:txXfrm>
        <a:off x="0" y="0"/>
        <a:ext cx="5292041" cy="1029560"/>
      </dsp:txXfrm>
    </dsp:sp>
    <dsp:sp modelId="{555C658A-CB05-495B-8889-F94A6FEC2F3B}">
      <dsp:nvSpPr>
        <dsp:cNvPr id="0" name=""/>
        <dsp:cNvSpPr/>
      </dsp:nvSpPr>
      <dsp:spPr>
        <a:xfrm>
          <a:off x="2584" y="1029560"/>
          <a:ext cx="1762290" cy="2162077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Trade Agreements</a:t>
          </a:r>
        </a:p>
      </dsp:txBody>
      <dsp:txXfrm>
        <a:off x="2584" y="1029560"/>
        <a:ext cx="1762290" cy="2162077"/>
      </dsp:txXfrm>
    </dsp:sp>
    <dsp:sp modelId="{B61E65DA-108F-417E-865E-CD86E23BB965}">
      <dsp:nvSpPr>
        <dsp:cNvPr id="0" name=""/>
        <dsp:cNvSpPr/>
      </dsp:nvSpPr>
      <dsp:spPr>
        <a:xfrm>
          <a:off x="1764875" y="1029560"/>
          <a:ext cx="1762290" cy="2162077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Capacity Building &amp; Outreach</a:t>
          </a:r>
        </a:p>
      </dsp:txBody>
      <dsp:txXfrm>
        <a:off x="1764875" y="1029560"/>
        <a:ext cx="1762290" cy="2162077"/>
      </dsp:txXfrm>
    </dsp:sp>
    <dsp:sp modelId="{3A7AC76E-5253-4F03-99EE-7FF0151E8629}">
      <dsp:nvSpPr>
        <dsp:cNvPr id="0" name=""/>
        <dsp:cNvSpPr/>
      </dsp:nvSpPr>
      <dsp:spPr>
        <a:xfrm>
          <a:off x="3527165" y="1029560"/>
          <a:ext cx="1762290" cy="2162077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Enforcement</a:t>
          </a:r>
        </a:p>
      </dsp:txBody>
      <dsp:txXfrm>
        <a:off x="3527165" y="1029560"/>
        <a:ext cx="1762290" cy="2162077"/>
      </dsp:txXfrm>
    </dsp:sp>
    <dsp:sp modelId="{537FE4BC-9C85-4842-809F-5149BD13754E}">
      <dsp:nvSpPr>
        <dsp:cNvPr id="0" name=""/>
        <dsp:cNvSpPr/>
      </dsp:nvSpPr>
      <dsp:spPr>
        <a:xfrm>
          <a:off x="0" y="3191638"/>
          <a:ext cx="5292041" cy="240230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45A2E0B-D79D-52AA-D9C1-85A1B9922B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231F0-BBFD-C7D6-FF5A-A72BC61C2C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3A420-7BD3-45D8-9D4F-C88896A73FCC}" type="datetimeFigureOut">
              <a:rPr lang="en-AU" smtClean="0"/>
              <a:t>12/11/2024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1F618-DE89-13D5-943A-FF4B1A411E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C0A6C-9588-4CE2-378D-AE1B5C0A66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B62EB-A4C7-4934-B516-F56D9A1219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0524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D8321-D71D-4FA9-8060-4A034ECD1FED}" type="datetimeFigureOut">
              <a:rPr lang="en-AU" smtClean="0"/>
              <a:t>12/11/2024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F5C62-C4FE-4250-A8F3-3E02735C494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193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F5C62-C4FE-4250-A8F3-3E02735C494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844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(Plain):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1">
            <a:extLst>
              <a:ext uri="{FF2B5EF4-FFF2-40B4-BE49-F238E27FC236}">
                <a16:creationId xmlns:a16="http://schemas.microsoft.com/office/drawing/2014/main" id="{174E0FF9-2F1D-B7FA-591E-9FAFF90DF6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1650" y="5013176"/>
            <a:ext cx="1080000" cy="1080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5D3F01-2E59-C0EB-E07A-2C584872F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rcRect/>
          <a:stretch/>
        </p:blipFill>
        <p:spPr>
          <a:xfrm>
            <a:off x="4466397" y="-913365"/>
            <a:ext cx="8402869" cy="8684730"/>
          </a:xfrm>
          <a:prstGeom prst="rect">
            <a:avLst/>
          </a:prstGeom>
        </p:spPr>
      </p:pic>
      <p:pic>
        <p:nvPicPr>
          <p:cNvPr id="2" name="Graphic 27">
            <a:extLst>
              <a:ext uri="{FF2B5EF4-FFF2-40B4-BE49-F238E27FC236}">
                <a16:creationId xmlns:a16="http://schemas.microsoft.com/office/drawing/2014/main" id="{316482FF-8A94-C6A7-FEA1-79528139B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404452"/>
            <a:ext cx="2892683" cy="648283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806F037-80C3-BE7F-DF25-6270AD1835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492" y="6414544"/>
            <a:ext cx="4946436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42B0BB2-76C7-B664-D218-AB9A0684EB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6-8 NOVEMBER 2024</a:t>
            </a:r>
          </a:p>
        </p:txBody>
      </p: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7BF17751-9A96-33A7-F8B1-02892A595D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88575" y="333375"/>
            <a:ext cx="1524000" cy="762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33" name="Content Placeholder 31">
            <a:extLst>
              <a:ext uri="{FF2B5EF4-FFF2-40B4-BE49-F238E27FC236}">
                <a16:creationId xmlns:a16="http://schemas.microsoft.com/office/drawing/2014/main" id="{17FE422D-4AD6-1ECC-F80E-4CFD81780B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1492" y="3996171"/>
            <a:ext cx="9122900" cy="762001"/>
          </a:xfrm>
        </p:spPr>
        <p:txBody>
          <a:bodyPr>
            <a:normAutofit/>
          </a:bodyPr>
          <a:lstStyle>
            <a:lvl1pPr marL="0" indent="0">
              <a:buNone/>
              <a:defRPr sz="20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i="1" dirty="0">
                <a:solidFill>
                  <a:schemeClr val="bg2"/>
                </a:solidFill>
                <a:latin typeface="Aptos" panose="020B0004020202020204" pitchFamily="34" charset="0"/>
              </a:rPr>
              <a:t>Subject theme 20px Italic</a:t>
            </a:r>
          </a:p>
        </p:txBody>
      </p:sp>
      <p:sp>
        <p:nvSpPr>
          <p:cNvPr id="43" name="Text Placeholder 41">
            <a:extLst>
              <a:ext uri="{FF2B5EF4-FFF2-40B4-BE49-F238E27FC236}">
                <a16:creationId xmlns:a16="http://schemas.microsoft.com/office/drawing/2014/main" id="{96674ABD-F5CF-A60F-ABEB-F04048A1B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1650" y="1832194"/>
            <a:ext cx="9123363" cy="2031325"/>
          </a:xfrm>
        </p:spPr>
        <p:txBody>
          <a:bodyPr anchor="b">
            <a:no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 sz="4000" dirty="0"/>
              <a:t>PRESENTATION TITLE 40PX BOLD</a:t>
            </a:r>
            <a:endParaRPr lang="en-AU" dirty="0"/>
          </a:p>
        </p:txBody>
      </p: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A5FDB9A2-5DA7-99D8-E871-566CE14C83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610350" y="4891460"/>
            <a:ext cx="1080000" cy="10800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en-AU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3B9FC32-508B-CF25-60F1-80E90F416DD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739515" y="5124164"/>
            <a:ext cx="7885498" cy="847295"/>
          </a:xfrm>
        </p:spPr>
        <p:txBody>
          <a:bodyPr>
            <a:normAutofit/>
          </a:bodyPr>
          <a:lstStyle>
            <a:lvl1pPr marL="0" indent="0">
              <a:buNone/>
              <a:defRPr sz="1600" b="0" i="0"/>
            </a:lvl1pPr>
          </a:lstStyle>
          <a:p>
            <a:pPr lvl="0"/>
            <a:r>
              <a:rPr lang="en-US" b="1" dirty="0"/>
              <a:t>Presenter name – Role title 16px BOLD</a:t>
            </a:r>
          </a:p>
          <a:p>
            <a:pPr lvl="0"/>
            <a:r>
              <a:rPr lang="en-US" b="0" i="1" dirty="0" err="1"/>
              <a:t>Organisation</a:t>
            </a:r>
            <a:r>
              <a:rPr lang="en-US" b="0" i="1" dirty="0"/>
              <a:t> name 16px Italic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603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47E8-60E9-EB16-2F00-BD04EFEB9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E97196-AF06-EA29-BE63-1CD682CF5A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939E33-E20D-E065-4F24-1350CAB7F97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E10BBA5-C0C0-3E49-AAB1-0F79D430938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BF865-CA8C-5969-8F49-871917DB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FAF27-E728-E74F-8339-40EB40488B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70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(Plain)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03CFA11-446B-39C6-C4B4-2CF9D1D3A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rcRect/>
          <a:stretch/>
        </p:blipFill>
        <p:spPr>
          <a:xfrm>
            <a:off x="4466397" y="-913365"/>
            <a:ext cx="8402869" cy="86847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3013500"/>
            <a:ext cx="7394733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60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451513A-1092-7939-94F8-54BF2CBCC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404452"/>
            <a:ext cx="2892683" cy="648283"/>
          </a:xfrm>
          <a:prstGeom prst="rect">
            <a:avLst/>
          </a:prstGeom>
        </p:spPr>
      </p:pic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527F66C9-969A-C861-3289-F15463E95B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492" y="6414544"/>
            <a:ext cx="4946436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23C479B5-1C9D-F18E-BB06-10AE69D3E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6-8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041488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(Plain): Title &amp;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D3F01-2E59-C0EB-E07A-2C584872F6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rcRect/>
          <a:stretch/>
        </p:blipFill>
        <p:spPr>
          <a:xfrm>
            <a:off x="4466397" y="-913365"/>
            <a:ext cx="8402869" cy="86847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2780928"/>
            <a:ext cx="7394733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6000"/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31512ED-0CF4-42B4-906D-D0B40E48381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1493" y="3717032"/>
            <a:ext cx="739470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Archivo Medium" panose="020B0503020202020B04" pitchFamily="34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subheading</a:t>
            </a:r>
            <a:endParaRPr lang="en-US" dirty="0"/>
          </a:p>
        </p:txBody>
      </p:sp>
      <p:pic>
        <p:nvPicPr>
          <p:cNvPr id="2" name="Graphic 27">
            <a:extLst>
              <a:ext uri="{FF2B5EF4-FFF2-40B4-BE49-F238E27FC236}">
                <a16:creationId xmlns:a16="http://schemas.microsoft.com/office/drawing/2014/main" id="{316482FF-8A94-C6A7-FEA1-79528139B1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404452"/>
            <a:ext cx="2892683" cy="648283"/>
          </a:xfrm>
          <a:prstGeom prst="rect">
            <a:avLst/>
          </a:prstGeom>
        </p:spPr>
      </p:pic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806F037-80C3-BE7F-DF25-6270AD1835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492" y="6414544"/>
            <a:ext cx="4946436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42B0BB2-76C7-B664-D218-AB9A0684EB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6-8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291403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">
    <p:bg>
      <p:bgPr>
        <a:solidFill>
          <a:srgbClr val="679D8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4465" y="1229969"/>
            <a:ext cx="5523071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Item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473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CA25541-2E69-AE2A-AA07-D6A60108A6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760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50E4910-0F2C-850C-F55A-7C31F83CB5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8047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AC20043-3554-92F6-975F-C27F479683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3334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258464-EA18-3931-2776-DA26B7B5E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9896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B5CA1E1-FF89-6FD0-A567-B032F0095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8882" y="2925240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7FF3171-3397-2CF7-B775-593F54FE77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7868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E978F4A-6BE3-9967-43C9-D8B8081322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6854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26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&amp; Text (1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F31FFA46-6DF5-B243-2329-C6988E76B7A2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1" y="2276872"/>
            <a:ext cx="7394733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2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878D691-EBF8-A272-F880-B6347FE4D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EFC82A8F-4ADA-3C7F-D471-A8ABFBBEB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35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&amp; Text (2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7917F210-BDEC-7A2A-CC78-6E5371E7C240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ECD3A7-CE89-8B3C-CBA3-276D36BCC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08" y="2276872"/>
            <a:ext cx="5544567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2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C8DD818-5C76-70A9-395F-14A3104759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234468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2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472D2208-9761-E433-94D4-5CBADA9C0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0EB1E21-1DFF-9D2D-6C1E-BC58875EB7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415144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&amp; Dot Points (1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0ADCC5BE-CBFF-2545-A81B-F4BE26C16377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1" y="2276872"/>
            <a:ext cx="7394733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2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7DAB665F-5F57-0FF1-8758-A04EFDFE2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C4294EA-180A-E768-FA70-CAB36D2E38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2178540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&amp; Dot Points (2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F4A4F737-45E5-556B-20C0-A339C45E38DA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234468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2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AU" dirty="0">
                <a:effectLst/>
              </a:rPr>
              <a:t>Click to add 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ptos" panose="020B0004020202020204" pitchFamily="34" charset="0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ECD3A7-CE89-8B3C-CBA3-276D36BCC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08" y="2276872"/>
            <a:ext cx="5544567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2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10530EEC-DC06-8FC3-6CF0-7D44CBEDF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62807C5-1FA1-A2F7-1059-251A4E0C2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C2149C4-6E4F-F3EB-F865-EA4B5AFDE5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661680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/Half: Text &amp; Imag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FCA428AB-E5A3-7411-F55C-41D5ADFAA6DC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3" y="1340768"/>
            <a:ext cx="51624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162460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2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5D846-D837-6E1B-4AB1-DEB60EFFAD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438" y="0"/>
            <a:ext cx="6024562" cy="6858000"/>
          </a:xfrm>
          <a:solidFill>
            <a:srgbClr val="E7E7E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14725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picture icon to replace image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ECAA0396-416F-CA07-B353-42F3452D2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0A705C6-F341-1D0B-476D-5B1B92C92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2358515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/Half: Dot Points &amp; Imag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06B26DEB-37FA-AB4C-149E-0A7524E8B269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3" y="1340768"/>
            <a:ext cx="51624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162460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2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5D846-D837-6E1B-4AB1-DEB60EFFAD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438" y="0"/>
            <a:ext cx="6024562" cy="6858000"/>
          </a:xfrm>
          <a:solidFill>
            <a:srgbClr val="E7E7E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14725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picture icon to replace image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CB8B5DAD-DF8E-E507-DBE6-B3F426FEF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98F49B6-6679-3A01-8391-C05514012E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139163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679D8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4465" y="1229969"/>
            <a:ext cx="5523071" cy="7755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5600">
                <a:solidFill>
                  <a:srgbClr val="014725"/>
                </a:solidFill>
              </a:defRPr>
            </a:lvl1pPr>
          </a:lstStyle>
          <a:p>
            <a:r>
              <a:rPr lang="en-US" dirty="0"/>
              <a:t>Item List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7473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CA25541-2E69-AE2A-AA07-D6A60108A63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760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50E4910-0F2C-850C-F55A-7C31F83CB5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78047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AC20043-3554-92F6-975F-C27F479683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23334" y="4569978"/>
            <a:ext cx="2692290" cy="443198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agenda copy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1258464-EA18-3931-2776-DA26B7B5E20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89896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01</a:t>
            </a:r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B5CA1E1-FF89-6FD0-A567-B032F0095A3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38882" y="2925240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02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7FF3171-3397-2CF7-B775-593F54FE77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87868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03</a:t>
            </a:r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9E978F4A-6BE3-9967-43C9-D8B8081322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36854" y="2924944"/>
            <a:ext cx="1367706" cy="1367706"/>
          </a:xfrm>
          <a:custGeom>
            <a:avLst/>
            <a:gdLst>
              <a:gd name="connsiteX0" fmla="*/ 683853 w 1367706"/>
              <a:gd name="connsiteY0" fmla="*/ 0 h 1367706"/>
              <a:gd name="connsiteX1" fmla="*/ 1367706 w 1367706"/>
              <a:gd name="connsiteY1" fmla="*/ 0 h 1367706"/>
              <a:gd name="connsiteX2" fmla="*/ 1367706 w 1367706"/>
              <a:gd name="connsiteY2" fmla="*/ 683853 h 1367706"/>
              <a:gd name="connsiteX3" fmla="*/ 683853 w 1367706"/>
              <a:gd name="connsiteY3" fmla="*/ 1367706 h 1367706"/>
              <a:gd name="connsiteX4" fmla="*/ 0 w 1367706"/>
              <a:gd name="connsiteY4" fmla="*/ 683853 h 1367706"/>
              <a:gd name="connsiteX5" fmla="*/ 683853 w 1367706"/>
              <a:gd name="connsiteY5" fmla="*/ 0 h 136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67706" h="1367706">
                <a:moveTo>
                  <a:pt x="683853" y="0"/>
                </a:moveTo>
                <a:lnTo>
                  <a:pt x="1367706" y="0"/>
                </a:lnTo>
                <a:lnTo>
                  <a:pt x="1367706" y="683853"/>
                </a:lnTo>
                <a:cubicBezTo>
                  <a:pt x="1367706" y="1061287"/>
                  <a:pt x="1061287" y="1367706"/>
                  <a:pt x="683853" y="1367706"/>
                </a:cubicBezTo>
                <a:cubicBezTo>
                  <a:pt x="306419" y="1367706"/>
                  <a:pt x="0" y="1061287"/>
                  <a:pt x="0" y="683853"/>
                </a:cubicBezTo>
                <a:cubicBezTo>
                  <a:pt x="0" y="306419"/>
                  <a:pt x="306419" y="0"/>
                  <a:pt x="683853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4200" b="1" i="0">
                <a:latin typeface="Archivo" pitchFamily="2" charset="77"/>
                <a:cs typeface="Archivo" pitchFamily="2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61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2B7A1C-17F8-7125-3805-372A0DF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rcRect/>
          <a:stretch/>
        </p:blipFill>
        <p:spPr>
          <a:xfrm>
            <a:off x="4466397" y="-913365"/>
            <a:ext cx="8402869" cy="86847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3013500"/>
            <a:ext cx="7394733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600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744C4B24-D0F6-D4BF-7A07-66FC79810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404452"/>
            <a:ext cx="2892683" cy="648283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077C1D7-DF1B-D567-0423-06A56C5E4B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492" y="6414544"/>
            <a:ext cx="4946436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0399E6D-B0BD-C73C-50B8-07B759FFE2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6-8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3704525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(1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F31FFA46-6DF5-B243-2329-C6988E76B7A2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491" y="2276872"/>
            <a:ext cx="7394733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878D691-EBF8-A272-F880-B6347FE4D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EFC82A8F-4ADA-3C7F-D471-A8ABFBBEB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58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Text (2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7917F210-BDEC-7A2A-CC78-6E5371E7C240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ECD3A7-CE89-8B3C-CBA3-276D36BCC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08" y="2276872"/>
            <a:ext cx="5544567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C8DD818-5C76-70A9-395F-14A3104759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234468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472D2208-9761-E433-94D4-5CBADA9C0B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30EB1E21-1DFF-9D2D-6C1E-BC58875EB7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407956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Dot Points (1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0ADCC5BE-CBFF-2545-A81B-F4BE26C16377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1" y="2276872"/>
            <a:ext cx="7394733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6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43355D2-8BA7-9878-6046-8046F7C50A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7DAB665F-5F57-0FF1-8758-A04EFDFE2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C4294EA-180A-E768-FA70-CAB36D2E38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2180831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&amp; Dot Points (2 Column)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2">
            <a:extLst>
              <a:ext uri="{FF2B5EF4-FFF2-40B4-BE49-F238E27FC236}">
                <a16:creationId xmlns:a16="http://schemas.microsoft.com/office/drawing/2014/main" id="{F4A4F737-45E5-556B-20C0-A339C45E38DA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1340768"/>
            <a:ext cx="552307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234468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6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AU" dirty="0">
                <a:effectLst/>
              </a:rPr>
              <a:t>Click to add text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5AA4EB3-7055-9A65-BC6A-E598D874FE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ptos" panose="020B0004020202020204" pitchFamily="34" charset="0"/>
              </a:defRPr>
            </a:lvl1pPr>
          </a:lstStyle>
          <a:p>
            <a:fld id="{989C6541-5B64-7347-BDC8-F723F493FB4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DECD3A7-CE89-8B3C-CBA3-276D36BCC5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68008" y="2276872"/>
            <a:ext cx="5544567" cy="3744416"/>
          </a:xfrm>
        </p:spPr>
        <p:txBody>
          <a:bodyPr lIns="0" tIns="0" rIns="0" bIns="0">
            <a:normAutofit/>
          </a:bodyPr>
          <a:lstStyle>
            <a:lvl1pPr>
              <a:lnSpc>
                <a:spcPct val="105000"/>
              </a:lnSpc>
              <a:defRPr sz="16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10530EEC-DC06-8FC3-6CF0-7D44CBEDFE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62807C5-1FA1-A2F7-1059-251A4E0C2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C2149C4-6E4F-F3EB-F865-EA4B5AFDE5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52184" y="548680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7485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/Half: Text &amp; Imag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FCA428AB-E5A3-7411-F55C-41D5ADFAA6DC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3" y="1340768"/>
            <a:ext cx="51624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  <a:latin typeface="Aptos" panose="020B0004020202020204" pitchFamily="34" charset="0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493" y="2276872"/>
            <a:ext cx="5162460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600">
                <a:solidFill>
                  <a:srgbClr val="262626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5D846-D837-6E1B-4AB1-DEB60EFFAD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438" y="0"/>
            <a:ext cx="6024562" cy="6858000"/>
          </a:xfrm>
          <a:solidFill>
            <a:srgbClr val="E7E7E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14725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picture icon to replace image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ECAA0396-416F-CA07-B353-42F3452D28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0A705C6-F341-1D0B-476D-5B1B92C929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1367995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/Half: Dot Points &amp; Imag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06B26DEB-37FA-AB4C-149E-0A7524E8B269}"/>
              </a:ext>
            </a:extLst>
          </p:cNvPr>
          <p:cNvSpPr/>
          <p:nvPr userDrawn="1"/>
        </p:nvSpPr>
        <p:spPr>
          <a:xfrm>
            <a:off x="1" y="0"/>
            <a:ext cx="4295799" cy="980728"/>
          </a:xfrm>
          <a:custGeom>
            <a:avLst/>
            <a:gdLst>
              <a:gd name="connsiteX0" fmla="*/ 0 w 3783119"/>
              <a:gd name="connsiteY0" fmla="*/ 0 h 980728"/>
              <a:gd name="connsiteX1" fmla="*/ 3783119 w 3783119"/>
              <a:gd name="connsiteY1" fmla="*/ 0 h 980728"/>
              <a:gd name="connsiteX2" fmla="*/ 2801969 w 3783119"/>
              <a:gd name="connsiteY2" fmla="*/ 980728 h 980728"/>
              <a:gd name="connsiteX3" fmla="*/ 0 w 3783119"/>
              <a:gd name="connsiteY3" fmla="*/ 980728 h 98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119" h="980728">
                <a:moveTo>
                  <a:pt x="0" y="0"/>
                </a:moveTo>
                <a:lnTo>
                  <a:pt x="3783119" y="0"/>
                </a:lnTo>
                <a:cubicBezTo>
                  <a:pt x="3783119" y="541639"/>
                  <a:pt x="3343841" y="980728"/>
                  <a:pt x="2801969" y="980728"/>
                </a:cubicBezTo>
                <a:lnTo>
                  <a:pt x="0" y="980728"/>
                </a:lnTo>
                <a:close/>
              </a:path>
            </a:pathLst>
          </a:custGeom>
          <a:solidFill>
            <a:srgbClr val="0147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3" y="1340768"/>
            <a:ext cx="516246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>
                <a:solidFill>
                  <a:srgbClr val="014725"/>
                </a:solidFill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65AB5-339D-778D-C9F1-A8F12D2F5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493" y="2276872"/>
            <a:ext cx="5162460" cy="3744416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5000"/>
              </a:lnSpc>
              <a:buNone/>
              <a:defRPr sz="1400">
                <a:solidFill>
                  <a:srgbClr val="262626"/>
                </a:solidFill>
              </a:defRPr>
            </a:lvl1pPr>
            <a:lvl2pPr>
              <a:defRPr>
                <a:solidFill>
                  <a:srgbClr val="262626"/>
                </a:solidFill>
              </a:defRPr>
            </a:lvl2pPr>
            <a:lvl3pPr>
              <a:defRPr>
                <a:solidFill>
                  <a:srgbClr val="262626"/>
                </a:solidFill>
              </a:defRPr>
            </a:lvl3pPr>
            <a:lvl4pPr>
              <a:defRPr>
                <a:solidFill>
                  <a:srgbClr val="262626"/>
                </a:solidFill>
              </a:defRPr>
            </a:lvl4pPr>
            <a:lvl5pPr>
              <a:defRPr>
                <a:solidFill>
                  <a:srgbClr val="262626"/>
                </a:solidFill>
              </a:defRPr>
            </a:lvl5pPr>
          </a:lstStyle>
          <a:p>
            <a:endParaRPr lang="en-AU" sz="120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5D846-D837-6E1B-4AB1-DEB60EFFAD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7438" y="0"/>
            <a:ext cx="6024562" cy="6858000"/>
          </a:xfrm>
          <a:solidFill>
            <a:srgbClr val="E7E7E7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rgbClr val="014725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Click on picture icon to replace image</a:t>
            </a:r>
          </a:p>
        </p:txBody>
      </p:sp>
      <p:pic>
        <p:nvPicPr>
          <p:cNvPr id="6" name="Graphic 27">
            <a:extLst>
              <a:ext uri="{FF2B5EF4-FFF2-40B4-BE49-F238E27FC236}">
                <a16:creationId xmlns:a16="http://schemas.microsoft.com/office/drawing/2014/main" id="{CB8B5DAD-DF8E-E507-DBE6-B3F426FEF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171716"/>
            <a:ext cx="2892683" cy="648283"/>
          </a:xfrm>
          <a:prstGeom prst="rect">
            <a:avLst/>
          </a:prstGeom>
        </p:spPr>
      </p:pic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098F49B6-6679-3A01-8391-C05514012E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1492" y="6414544"/>
            <a:ext cx="4658404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solidFill>
                  <a:srgbClr val="5F6060"/>
                </a:solidFill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</p:spTree>
    <p:extLst>
      <p:ext uri="{BB962C8B-B14F-4D97-AF65-F5344CB8AC3E}">
        <p14:creationId xmlns:p14="http://schemas.microsoft.com/office/powerpoint/2010/main" val="278525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la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2B7A1C-17F8-7125-3805-372A0DF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"/>
          </a:blip>
          <a:srcRect/>
          <a:stretch/>
        </p:blipFill>
        <p:spPr>
          <a:xfrm>
            <a:off x="4466397" y="-913365"/>
            <a:ext cx="8402869" cy="868473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4F9B8FC-EE4F-EAD3-C63C-B79B01D45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1492" y="3013500"/>
            <a:ext cx="7394733" cy="8309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6000"/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pic>
        <p:nvPicPr>
          <p:cNvPr id="4" name="Graphic 27">
            <a:extLst>
              <a:ext uri="{FF2B5EF4-FFF2-40B4-BE49-F238E27FC236}">
                <a16:creationId xmlns:a16="http://schemas.microsoft.com/office/drawing/2014/main" id="{744C4B24-D0F6-D4BF-7A07-66FC798109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492" y="404452"/>
            <a:ext cx="2892683" cy="648283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077C1D7-DF1B-D567-0423-06A56C5E4B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492" y="6414544"/>
            <a:ext cx="4946436" cy="110800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AELERT-INECE 2024 Global Summit for Implementing and Enforcing Environmental Law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0399E6D-B0BD-C73C-50B8-07B759FFE2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52184" y="6414544"/>
            <a:ext cx="3960391" cy="110800"/>
          </a:xfrm>
        </p:spPr>
        <p:txBody>
          <a:bodyPr lIns="0" tIns="0" rIns="0" bIns="0">
            <a:spAutoFit/>
          </a:bodyPr>
          <a:lstStyle>
            <a:lvl1pPr marL="0" indent="0" algn="r">
              <a:buNone/>
              <a:defRPr sz="800" b="0" i="0" spc="100" baseline="0">
                <a:latin typeface="Archivo" panose="020B0503020202020B04" pitchFamily="34" charset="77"/>
              </a:defRPr>
            </a:lvl1pPr>
          </a:lstStyle>
          <a:p>
            <a:r>
              <a:rPr lang="en-US" dirty="0"/>
              <a:t>6-8 NOVEMBER 2024</a:t>
            </a:r>
          </a:p>
        </p:txBody>
      </p:sp>
    </p:spTree>
    <p:extLst>
      <p:ext uri="{BB962C8B-B14F-4D97-AF65-F5344CB8AC3E}">
        <p14:creationId xmlns:p14="http://schemas.microsoft.com/office/powerpoint/2010/main" val="155383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4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638D7DF4-E83A-BA38-E510-CB0BDB60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268760"/>
            <a:ext cx="112331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6A7E18-EBA2-822D-3557-0453978E9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729260"/>
            <a:ext cx="11233149" cy="289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3A9F8FDA-8867-9C8A-88B7-A808F6066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1328"/>
            <a:ext cx="41148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b="0" i="0" spc="10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32492879-003B-EE98-1F21-A467C03A2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492" y="6381328"/>
            <a:ext cx="2743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 b="0" i="0" spc="10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AE10BBA5-C0C0-3E49-AAB1-0F79D430938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A9A69FD2-2391-531D-0BD7-DA77875DF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375" y="6381328"/>
            <a:ext cx="2743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 b="0" i="0" spc="100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fld id="{6A0FAF27-E728-E74F-8339-40EB40488B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3" r:id="rId2"/>
    <p:sldLayoutId id="2147483675" r:id="rId3"/>
    <p:sldLayoutId id="2147483677" r:id="rId4"/>
    <p:sldLayoutId id="2147483676" r:id="rId5"/>
    <p:sldLayoutId id="2147483678" r:id="rId6"/>
    <p:sldLayoutId id="2147483679" r:id="rId7"/>
    <p:sldLayoutId id="2147483680" r:id="rId8"/>
    <p:sldLayoutId id="2147483681" r:id="rId9"/>
    <p:sldLayoutId id="214748371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840">
          <p15:clr>
            <a:srgbClr val="C35EA4"/>
          </p15:clr>
        </p15:guide>
        <p15:guide id="3" pos="302">
          <p15:clr>
            <a:srgbClr val="5ACBF0"/>
          </p15:clr>
        </p15:guide>
        <p15:guide id="4" pos="824">
          <p15:clr>
            <a:srgbClr val="5ACBF0"/>
          </p15:clr>
        </p15:guide>
        <p15:guide id="5" pos="914">
          <p15:clr>
            <a:srgbClr val="5ACBF0"/>
          </p15:clr>
        </p15:guide>
        <p15:guide id="6" pos="1413">
          <p15:clr>
            <a:srgbClr val="5ACBF0"/>
          </p15:clr>
        </p15:guide>
        <p15:guide id="7" pos="1504">
          <p15:clr>
            <a:srgbClr val="5ACBF0"/>
          </p15:clr>
        </p15:guide>
        <p15:guide id="8" pos="2003">
          <p15:clr>
            <a:srgbClr val="5ACBF0"/>
          </p15:clr>
        </p15:guide>
        <p15:guide id="9" pos="2094">
          <p15:clr>
            <a:srgbClr val="5ACBF0"/>
          </p15:clr>
        </p15:guide>
        <p15:guide id="10" pos="2570">
          <p15:clr>
            <a:srgbClr val="5ACBF0"/>
          </p15:clr>
        </p15:guide>
        <p15:guide id="11" pos="2683">
          <p15:clr>
            <a:srgbClr val="5ACBF0"/>
          </p15:clr>
        </p15:guide>
        <p15:guide id="12" pos="3205">
          <p15:clr>
            <a:srgbClr val="5ACBF0"/>
          </p15:clr>
        </p15:guide>
        <p15:guide id="13" pos="3296">
          <p15:clr>
            <a:srgbClr val="5ACBF0"/>
          </p15:clr>
        </p15:guide>
        <p15:guide id="14" pos="3795">
          <p15:clr>
            <a:srgbClr val="5ACBF0"/>
          </p15:clr>
        </p15:guide>
        <p15:guide id="15" pos="7378">
          <p15:clr>
            <a:srgbClr val="5ACBF0"/>
          </p15:clr>
        </p15:guide>
        <p15:guide id="16" pos="6856">
          <p15:clr>
            <a:srgbClr val="5ACBF0"/>
          </p15:clr>
        </p15:guide>
        <p15:guide id="17" pos="6766">
          <p15:clr>
            <a:srgbClr val="5ACBF0"/>
          </p15:clr>
        </p15:guide>
        <p15:guide id="18" pos="6267">
          <p15:clr>
            <a:srgbClr val="5ACBF0"/>
          </p15:clr>
        </p15:guide>
        <p15:guide id="19" pos="6176">
          <p15:clr>
            <a:srgbClr val="5ACBF0"/>
          </p15:clr>
        </p15:guide>
        <p15:guide id="20" pos="5677">
          <p15:clr>
            <a:srgbClr val="5ACBF0"/>
          </p15:clr>
        </p15:guide>
        <p15:guide id="21" pos="5586">
          <p15:clr>
            <a:srgbClr val="5ACBF0"/>
          </p15:clr>
        </p15:guide>
        <p15:guide id="22" pos="5065">
          <p15:clr>
            <a:srgbClr val="5ACBF0"/>
          </p15:clr>
        </p15:guide>
        <p15:guide id="23" pos="4974">
          <p15:clr>
            <a:srgbClr val="5ACBF0"/>
          </p15:clr>
        </p15:guide>
        <p15:guide id="24" pos="4475">
          <p15:clr>
            <a:srgbClr val="5ACBF0"/>
          </p15:clr>
        </p15:guide>
        <p15:guide id="25" pos="4384">
          <p15:clr>
            <a:srgbClr val="5ACBF0"/>
          </p15:clr>
        </p15:guide>
        <p15:guide id="26" pos="3885">
          <p15:clr>
            <a:srgbClr val="5ACBF0"/>
          </p15:clr>
        </p15:guide>
        <p15:guide id="27" orient="horz" pos="300">
          <p15:clr>
            <a:srgbClr val="5ACBF0"/>
          </p15:clr>
        </p15:guide>
        <p15:guide id="28" orient="horz" pos="3974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B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Placeholder 1">
            <a:extLst>
              <a:ext uri="{FF2B5EF4-FFF2-40B4-BE49-F238E27FC236}">
                <a16:creationId xmlns:a16="http://schemas.microsoft.com/office/drawing/2014/main" id="{638D7DF4-E83A-BA38-E510-CB0BDB60A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1268760"/>
            <a:ext cx="112331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B6A7E18-EBA2-822D-3557-0453978E9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2729260"/>
            <a:ext cx="11233149" cy="2899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3A9F8FDA-8867-9C8A-88B7-A808F6066E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1328"/>
            <a:ext cx="41148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800" b="0" i="0" spc="100" baseline="0">
                <a:solidFill>
                  <a:schemeClr val="bg1"/>
                </a:solidFill>
                <a:latin typeface="Archivo" panose="020B0503020202020B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4" name="Date Placeholder 3">
            <a:extLst>
              <a:ext uri="{FF2B5EF4-FFF2-40B4-BE49-F238E27FC236}">
                <a16:creationId xmlns:a16="http://schemas.microsoft.com/office/drawing/2014/main" id="{32492879-003B-EE98-1F21-A467C03A2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1492" y="6381328"/>
            <a:ext cx="2743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800" b="0" i="0" spc="100" baseline="0">
                <a:solidFill>
                  <a:schemeClr val="bg1"/>
                </a:solidFill>
                <a:latin typeface="Archivo" panose="020B0503020202020B04" pitchFamily="34" charset="77"/>
              </a:defRPr>
            </a:lvl1pPr>
          </a:lstStyle>
          <a:p>
            <a:fld id="{AE10BBA5-C0C0-3E49-AAB1-0F79D4309387}" type="datetimeFigureOut">
              <a:rPr lang="en-US" smtClean="0"/>
              <a:pPr/>
              <a:t>11/12/2024</a:t>
            </a:fld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A9A69FD2-2391-531D-0BD7-DA77875DF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69375" y="6381328"/>
            <a:ext cx="2743200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 b="0" i="0" spc="100" baseline="0">
                <a:solidFill>
                  <a:schemeClr val="bg1"/>
                </a:solidFill>
                <a:latin typeface="Archivo" panose="020B0503020202020B04" pitchFamily="34" charset="77"/>
              </a:defRPr>
            </a:lvl1pPr>
          </a:lstStyle>
          <a:p>
            <a:fld id="{6A0FAF27-E728-E74F-8339-40EB40488B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5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C35EA4"/>
          </p15:clr>
        </p15:guide>
        <p15:guide id="2" pos="3840" userDrawn="1">
          <p15:clr>
            <a:srgbClr val="C35EA4"/>
          </p15:clr>
        </p15:guide>
        <p15:guide id="3" pos="302" userDrawn="1">
          <p15:clr>
            <a:srgbClr val="5ACBF0"/>
          </p15:clr>
        </p15:guide>
        <p15:guide id="4" pos="824" userDrawn="1">
          <p15:clr>
            <a:srgbClr val="5ACBF0"/>
          </p15:clr>
        </p15:guide>
        <p15:guide id="5" pos="914" userDrawn="1">
          <p15:clr>
            <a:srgbClr val="5ACBF0"/>
          </p15:clr>
        </p15:guide>
        <p15:guide id="6" pos="1413" userDrawn="1">
          <p15:clr>
            <a:srgbClr val="5ACBF0"/>
          </p15:clr>
        </p15:guide>
        <p15:guide id="7" pos="1504" userDrawn="1">
          <p15:clr>
            <a:srgbClr val="5ACBF0"/>
          </p15:clr>
        </p15:guide>
        <p15:guide id="8" pos="2003" userDrawn="1">
          <p15:clr>
            <a:srgbClr val="5ACBF0"/>
          </p15:clr>
        </p15:guide>
        <p15:guide id="9" pos="2094" userDrawn="1">
          <p15:clr>
            <a:srgbClr val="5ACBF0"/>
          </p15:clr>
        </p15:guide>
        <p15:guide id="10" pos="2570" userDrawn="1">
          <p15:clr>
            <a:srgbClr val="5ACBF0"/>
          </p15:clr>
        </p15:guide>
        <p15:guide id="11" pos="2683" userDrawn="1">
          <p15:clr>
            <a:srgbClr val="5ACBF0"/>
          </p15:clr>
        </p15:guide>
        <p15:guide id="12" pos="3205" userDrawn="1">
          <p15:clr>
            <a:srgbClr val="5ACBF0"/>
          </p15:clr>
        </p15:guide>
        <p15:guide id="13" pos="3296" userDrawn="1">
          <p15:clr>
            <a:srgbClr val="5ACBF0"/>
          </p15:clr>
        </p15:guide>
        <p15:guide id="14" pos="3795" userDrawn="1">
          <p15:clr>
            <a:srgbClr val="5ACBF0"/>
          </p15:clr>
        </p15:guide>
        <p15:guide id="15" pos="7378" userDrawn="1">
          <p15:clr>
            <a:srgbClr val="5ACBF0"/>
          </p15:clr>
        </p15:guide>
        <p15:guide id="16" pos="6856" userDrawn="1">
          <p15:clr>
            <a:srgbClr val="5ACBF0"/>
          </p15:clr>
        </p15:guide>
        <p15:guide id="17" pos="6766" userDrawn="1">
          <p15:clr>
            <a:srgbClr val="5ACBF0"/>
          </p15:clr>
        </p15:guide>
        <p15:guide id="18" pos="6267" userDrawn="1">
          <p15:clr>
            <a:srgbClr val="5ACBF0"/>
          </p15:clr>
        </p15:guide>
        <p15:guide id="19" pos="6176" userDrawn="1">
          <p15:clr>
            <a:srgbClr val="5ACBF0"/>
          </p15:clr>
        </p15:guide>
        <p15:guide id="20" pos="5677" userDrawn="1">
          <p15:clr>
            <a:srgbClr val="5ACBF0"/>
          </p15:clr>
        </p15:guide>
        <p15:guide id="21" pos="5586" userDrawn="1">
          <p15:clr>
            <a:srgbClr val="5ACBF0"/>
          </p15:clr>
        </p15:guide>
        <p15:guide id="22" pos="5065" userDrawn="1">
          <p15:clr>
            <a:srgbClr val="5ACBF0"/>
          </p15:clr>
        </p15:guide>
        <p15:guide id="23" pos="4974" userDrawn="1">
          <p15:clr>
            <a:srgbClr val="5ACBF0"/>
          </p15:clr>
        </p15:guide>
        <p15:guide id="24" pos="4475" userDrawn="1">
          <p15:clr>
            <a:srgbClr val="5ACBF0"/>
          </p15:clr>
        </p15:guide>
        <p15:guide id="25" pos="4384" userDrawn="1">
          <p15:clr>
            <a:srgbClr val="5ACBF0"/>
          </p15:clr>
        </p15:guide>
        <p15:guide id="26" pos="3885" userDrawn="1">
          <p15:clr>
            <a:srgbClr val="5ACBF0"/>
          </p15:clr>
        </p15:guide>
        <p15:guide id="27" orient="horz" pos="300" userDrawn="1">
          <p15:clr>
            <a:srgbClr val="5ACBF0"/>
          </p15:clr>
        </p15:guide>
        <p15:guide id="28" orient="horz" pos="397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pec.org/docs/default-source/groups/egilat/15_sce3_017_zcommon-understanding-of-scope-of-ilat.doc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761F8A-796F-6AFE-40CF-5215F855E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BA4A4-C470-0DAB-62D7-CE4EA72F30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12224" y="6566520"/>
            <a:ext cx="3960391" cy="1108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26D701-8AFE-A115-B6E1-0E8C890EA8B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AU" dirty="0"/>
              <a:t>Transboundary impacts &amp; collaboration to address climate emergencies; pollution; biodiversity &amp; wildlife crime; resources; or substances of concern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C06D37-131B-1642-F25C-904564F375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1650" y="1832194"/>
            <a:ext cx="9770814" cy="2031325"/>
          </a:xfrm>
        </p:spPr>
        <p:txBody>
          <a:bodyPr/>
          <a:lstStyle/>
          <a:p>
            <a:r>
              <a:rPr lang="en-US" sz="4000" dirty="0">
                <a:latin typeface="Aptos"/>
              </a:rPr>
              <a:t>NOT SEEING </a:t>
            </a:r>
            <a:r>
              <a:rPr lang="en-US" dirty="0">
                <a:latin typeface="Aptos"/>
              </a:rPr>
              <a:t>THE FOREST FOR THE TREES – </a:t>
            </a:r>
            <a:r>
              <a:rPr lang="en-US" sz="4000" dirty="0">
                <a:latin typeface="Aptos"/>
              </a:rPr>
              <a:t>UNDERSTANDING ILLEGAL LOGGING AND THE BIGGER RULE OF LAW PICTURE</a:t>
            </a:r>
            <a:endParaRPr lang="en-AU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D2A540-CE15-F688-0D90-FCE10D4882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600" b="1" dirty="0">
                <a:latin typeface="Aptos" panose="020B0004020202020204" pitchFamily="34" charset="0"/>
              </a:rPr>
              <a:t>Laurie Dubriel – Senior Counsel</a:t>
            </a:r>
          </a:p>
          <a:p>
            <a:pPr>
              <a:lnSpc>
                <a:spcPct val="100000"/>
              </a:lnSpc>
            </a:pPr>
            <a:r>
              <a:rPr lang="en-US" sz="1600" i="1" dirty="0">
                <a:latin typeface="Aptos" panose="020B0004020202020204" pitchFamily="34" charset="0"/>
              </a:rPr>
              <a:t>U.S. Department of Justice, Environment and Natural Resources Division</a:t>
            </a:r>
            <a:endParaRPr lang="en-AU" sz="1600" i="1" dirty="0">
              <a:latin typeface="Aptos" panose="020B0004020202020204" pitchFamily="34" charset="0"/>
            </a:endParaRPr>
          </a:p>
        </p:txBody>
      </p:sp>
      <p:pic>
        <p:nvPicPr>
          <p:cNvPr id="12" name="Picture Placeholder 11" descr="A person smiling in front of a flag&#10;&#10;Description automatically generated with medium confidence">
            <a:extLst>
              <a:ext uri="{FF2B5EF4-FFF2-40B4-BE49-F238E27FC236}">
                <a16:creationId xmlns:a16="http://schemas.microsoft.com/office/drawing/2014/main" id="{793E713B-6F4E-E01C-74FA-B7B6BBBB8BD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6646" y="4758172"/>
            <a:ext cx="1335004" cy="1335004"/>
          </a:xfrm>
        </p:spPr>
      </p:pic>
      <p:pic>
        <p:nvPicPr>
          <p:cNvPr id="21" name="Picture Placeholder 20" descr="Background pattern&#10;&#10;Description automatically generated">
            <a:extLst>
              <a:ext uri="{FF2B5EF4-FFF2-40B4-BE49-F238E27FC236}">
                <a16:creationId xmlns:a16="http://schemas.microsoft.com/office/drawing/2014/main" id="{3C4D5EE7-E337-578A-EF70-BE2CD711B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7552" y="440460"/>
            <a:ext cx="2158802" cy="1079401"/>
          </a:xfrm>
        </p:spPr>
      </p:pic>
    </p:spTree>
    <p:extLst>
      <p:ext uri="{BB962C8B-B14F-4D97-AF65-F5344CB8AC3E}">
        <p14:creationId xmlns:p14="http://schemas.microsoft.com/office/powerpoint/2010/main" val="1822958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878074B-F1EF-D39B-7F09-1B28B785F2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300" y="2847627"/>
            <a:ext cx="3819460" cy="1518187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hlinkClick r:id="rId2"/>
              </a:rPr>
              <a:t>https://www.apec.org/docs/default-source/groups/egilat/15_sce3_017_zcommon-understanding-of-scope-of-ilat.docx</a:t>
            </a:r>
            <a:r>
              <a:rPr lang="en-US" sz="1800" dirty="0"/>
              <a:t> 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6BAD851-84A1-9C83-9FD5-D5494986F0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3FC7C591-1103-3123-6DA1-445E4038557C}"/>
              </a:ext>
            </a:extLst>
          </p:cNvPr>
          <p:cNvSpPr txBox="1">
            <a:spLocks/>
          </p:cNvSpPr>
          <p:nvPr/>
        </p:nvSpPr>
        <p:spPr>
          <a:xfrm>
            <a:off x="-21107" y="-2259632"/>
            <a:ext cx="5544567" cy="37444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262626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62626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62626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62626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62626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10AEB08-9449-9AB5-6011-2CB9C3116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808" y="404664"/>
            <a:ext cx="7700933" cy="5222952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DB9E784-A8A9-CE8D-4079-DF4C8964251E}"/>
              </a:ext>
            </a:extLst>
          </p:cNvPr>
          <p:cNvSpPr txBox="1"/>
          <p:nvPr/>
        </p:nvSpPr>
        <p:spPr>
          <a:xfrm>
            <a:off x="6237974" y="5974051"/>
            <a:ext cx="5452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0" dirty="0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Opportunities for Improved Transparency in the Timber Trade through Scientific Verification</a:t>
            </a:r>
          </a:p>
          <a:p>
            <a:pPr algn="l"/>
            <a:r>
              <a:rPr lang="en-US" sz="1000" b="0" i="0" dirty="0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Andrew J. Lowe, Eleanor E. </a:t>
            </a:r>
            <a:r>
              <a:rPr lang="en-US" sz="1000" b="0" i="0" dirty="0" err="1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Dormontt</a:t>
            </a:r>
            <a:r>
              <a:rPr lang="en-US" sz="1000" b="0" i="0" dirty="0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, Matthew J. Bowie, Bernd Degen, Shelley Gardner, Darren Thomas, Caitlin Clarke, </a:t>
            </a:r>
            <a:r>
              <a:rPr lang="en-US" sz="1000" b="0" i="0" dirty="0" err="1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Anto</a:t>
            </a:r>
            <a:r>
              <a:rPr lang="en-US" sz="1000" b="0" i="0" dirty="0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 </a:t>
            </a:r>
            <a:r>
              <a:rPr lang="en-US" sz="1000" b="0" i="0" dirty="0" err="1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Rimbawanto</a:t>
            </a:r>
            <a:r>
              <a:rPr lang="en-US" sz="1000" b="0" i="0" dirty="0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, Alex </a:t>
            </a:r>
            <a:r>
              <a:rPr lang="en-US" sz="1000" b="0" i="0" dirty="0" err="1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Wiedenhoeft</a:t>
            </a:r>
            <a:r>
              <a:rPr lang="en-US" sz="1000" b="0" i="0" dirty="0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, </a:t>
            </a:r>
            <a:r>
              <a:rPr lang="en-US" sz="1000" b="0" i="0" dirty="0" err="1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Yafang</a:t>
            </a:r>
            <a:r>
              <a:rPr lang="en-US" sz="1000" b="0" i="0" dirty="0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 Yin, </a:t>
            </a:r>
            <a:r>
              <a:rPr lang="en-US" sz="1000" b="0" i="0" dirty="0" err="1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Nophea</a:t>
            </a:r>
            <a:r>
              <a:rPr lang="en-US" sz="1000" b="0" i="0" dirty="0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 </a:t>
            </a:r>
            <a:r>
              <a:rPr lang="en-US" sz="1000" b="0" i="0" dirty="0" err="1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Saski</a:t>
            </a:r>
            <a:endParaRPr lang="en-US" sz="1000" b="0" i="0" dirty="0">
              <a:solidFill>
                <a:srgbClr val="0F2144"/>
              </a:solidFill>
              <a:effectLst/>
              <a:highlight>
                <a:srgbClr val="FFFFFF"/>
              </a:highlight>
              <a:latin typeface="Gotham Light"/>
            </a:endParaRPr>
          </a:p>
          <a:p>
            <a:pPr algn="l"/>
            <a:r>
              <a:rPr lang="en-US" sz="1000" b="0" i="0" dirty="0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November 2016; </a:t>
            </a:r>
            <a:r>
              <a:rPr lang="en-US" sz="1000" b="0" i="0" dirty="0" err="1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BioScience</a:t>
            </a:r>
            <a:r>
              <a:rPr lang="en-US" sz="1000" b="0" i="0" dirty="0">
                <a:solidFill>
                  <a:srgbClr val="0F2144"/>
                </a:solidFill>
                <a:effectLst/>
                <a:highlight>
                  <a:srgbClr val="FFFFFF"/>
                </a:highlight>
                <a:latin typeface="Gotham Light"/>
              </a:rPr>
              <a:t> 66(11):990-998</a:t>
            </a:r>
            <a:endParaRPr lang="en-US" sz="1000" dirty="0">
              <a:solidFill>
                <a:srgbClr val="0F2144"/>
              </a:solidFill>
              <a:latin typeface="Gotham Light"/>
            </a:endParaRPr>
          </a:p>
        </p:txBody>
      </p:sp>
      <p:pic>
        <p:nvPicPr>
          <p:cNvPr id="5122" name="Picture 2" descr="logo-black">
            <a:extLst>
              <a:ext uri="{FF2B5EF4-FFF2-40B4-BE49-F238E27FC236}">
                <a16:creationId xmlns:a16="http://schemas.microsoft.com/office/drawing/2014/main" id="{9F438CD9-A847-C66B-A5A7-4B4DE6BDC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344" y="1623383"/>
            <a:ext cx="381000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07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94034C-7418-51BE-57B9-25F004D2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23" y="8531"/>
            <a:ext cx="5832648" cy="900189"/>
          </a:xfrm>
        </p:spPr>
        <p:txBody>
          <a:bodyPr/>
          <a:lstStyle/>
          <a:p>
            <a:r>
              <a:rPr lang="en-US" dirty="0"/>
              <a:t>Scale of the Issue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177F0A-D0A0-BBE9-7ABD-EC3817E60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8" y="794180"/>
            <a:ext cx="6414297" cy="5803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Content Placeholder 7">
            <a:extLst>
              <a:ext uri="{FF2B5EF4-FFF2-40B4-BE49-F238E27FC236}">
                <a16:creationId xmlns:a16="http://schemas.microsoft.com/office/drawing/2014/main" id="{C2B6EC54-0316-9084-A530-C05EA5A371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61412" y="2916955"/>
            <a:ext cx="5538049" cy="2816301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A2B3BEC1-BE8B-D955-67BF-99FF6AC417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3359" y="4699615"/>
            <a:ext cx="4975027" cy="215838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8BD607D-5573-1F9F-26AA-87C56FAFE8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4" y="1412777"/>
            <a:ext cx="5079531" cy="14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C28F177-D0D8-D674-9D77-66846DD60E1E}"/>
              </a:ext>
            </a:extLst>
          </p:cNvPr>
          <p:cNvSpPr/>
          <p:nvPr/>
        </p:nvSpPr>
        <p:spPr>
          <a:xfrm>
            <a:off x="196936" y="2060848"/>
            <a:ext cx="6264696" cy="274862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226170-4391-4A11-6139-C8E25E0791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5232" y="67254"/>
            <a:ext cx="5363154" cy="127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7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0022C-EF23-B05A-5F26-DF992CCA0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75" y="260648"/>
            <a:ext cx="11593288" cy="1325563"/>
          </a:xfrm>
        </p:spPr>
        <p:txBody>
          <a:bodyPr/>
          <a:lstStyle/>
          <a:p>
            <a:pPr algn="ctr"/>
            <a:r>
              <a:rPr lang="en-US" sz="4400" b="1" dirty="0"/>
              <a:t>Holistic Approach to Combat Illegal Logging</a:t>
            </a:r>
            <a:endParaRPr lang="en-US" dirty="0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DD94A44D-F353-F563-A39D-4577D8E3BD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813738"/>
              </p:ext>
            </p:extLst>
          </p:nvPr>
        </p:nvGraphicFramePr>
        <p:xfrm>
          <a:off x="0" y="1735666"/>
          <a:ext cx="5119937" cy="4069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ight Arrow 7">
            <a:extLst>
              <a:ext uri="{FF2B5EF4-FFF2-40B4-BE49-F238E27FC236}">
                <a16:creationId xmlns:a16="http://schemas.microsoft.com/office/drawing/2014/main" id="{C817C32A-3C35-3B93-677B-A96AF240B1B1}"/>
              </a:ext>
            </a:extLst>
          </p:cNvPr>
          <p:cNvSpPr/>
          <p:nvPr/>
        </p:nvSpPr>
        <p:spPr>
          <a:xfrm>
            <a:off x="4808186" y="3131046"/>
            <a:ext cx="1423283" cy="1192696"/>
          </a:xfrm>
          <a:prstGeom prst="rightArrow">
            <a:avLst/>
          </a:prstGeom>
          <a:solidFill>
            <a:srgbClr val="0070C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C4178EC-88F7-DCB6-82B8-3EDD301208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766803"/>
              </p:ext>
            </p:extLst>
          </p:nvPr>
        </p:nvGraphicFramePr>
        <p:xfrm>
          <a:off x="6680825" y="2158999"/>
          <a:ext cx="5292041" cy="3431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6529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8693-81A9-6C39-10D4-85B02F50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348036"/>
            <a:ext cx="5162460" cy="553998"/>
          </a:xfrm>
        </p:spPr>
        <p:txBody>
          <a:bodyPr/>
          <a:lstStyle/>
          <a:p>
            <a:r>
              <a:rPr lang="en-AU" dirty="0"/>
              <a:t>Lacey Act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B6C7E-D5F5-A4EA-B45A-297AD29D20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060" y="1988840"/>
            <a:ext cx="3816424" cy="136815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accent2"/>
                </a:solidFill>
              </a:rPr>
              <a:t>Two Most Common Charges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accent2"/>
                </a:solidFill>
              </a:rPr>
              <a:t>Trafficking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accent2"/>
                </a:solidFill>
              </a:rPr>
              <a:t>False </a:t>
            </a:r>
            <a:r>
              <a:rPr lang="en-AU" dirty="0" err="1">
                <a:solidFill>
                  <a:schemeClr val="accent2"/>
                </a:solidFill>
              </a:rPr>
              <a:t>Labeling</a:t>
            </a:r>
            <a:endParaRPr lang="en-AU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D495-0EAB-198B-C088-7B0BD4F1B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005773A-C04F-0869-8C4B-B3795A8DD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4088" y="1221054"/>
            <a:ext cx="2290391" cy="455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485CD7C-9935-6FFB-1F66-CA0624304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0" t="9882" r="2131" b="1634"/>
          <a:stretch/>
        </p:blipFill>
        <p:spPr>
          <a:xfrm>
            <a:off x="119336" y="3356992"/>
            <a:ext cx="3614549" cy="2955220"/>
          </a:xfrm>
          <a:prstGeom prst="rect">
            <a:avLst/>
          </a:prstGeo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9AE9BF-A19D-5F0C-5AF1-E206F1065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9063" y="3320966"/>
            <a:ext cx="3980636" cy="336978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9C427C3-DFDD-2369-5F7C-6127CF3FC49F}"/>
              </a:ext>
            </a:extLst>
          </p:cNvPr>
          <p:cNvSpPr txBox="1">
            <a:spLocks/>
          </p:cNvSpPr>
          <p:nvPr/>
        </p:nvSpPr>
        <p:spPr>
          <a:xfrm>
            <a:off x="6697635" y="149618"/>
            <a:ext cx="5420796" cy="3146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262626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62626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62626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62626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62626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>
                <a:solidFill>
                  <a:schemeClr val="accent2"/>
                </a:solidFill>
              </a:rPr>
              <a:t>Executive Orders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accent2"/>
                </a:solidFill>
              </a:rPr>
              <a:t>14008 – Tackling the Climate Crisis at Home and Abroad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accent2"/>
                </a:solidFill>
              </a:rPr>
              <a:t>14060 – Establishing the US Council on TOC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AU" dirty="0">
                <a:solidFill>
                  <a:schemeClr val="accent2"/>
                </a:solidFill>
              </a:rPr>
              <a:t>14072 – Strengthening the Nation’s Forests, Communities, and Local Economies </a:t>
            </a:r>
          </a:p>
        </p:txBody>
      </p:sp>
    </p:spTree>
    <p:extLst>
      <p:ext uri="{BB962C8B-B14F-4D97-AF65-F5344CB8AC3E}">
        <p14:creationId xmlns:p14="http://schemas.microsoft.com/office/powerpoint/2010/main" val="747315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E8693-81A9-6C39-10D4-85B02F504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238" y="1020804"/>
            <a:ext cx="5967762" cy="1111586"/>
          </a:xfrm>
        </p:spPr>
        <p:txBody>
          <a:bodyPr/>
          <a:lstStyle/>
          <a:p>
            <a:r>
              <a:rPr lang="en-AU" dirty="0"/>
              <a:t>Trade &amp; Capacity Building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04D495-0EAB-198B-C088-7B0BD4F1BE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C355A6-7119-29C1-9CF2-BB3A6ADFB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15" y="192758"/>
            <a:ext cx="5737947" cy="14891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F0DE1-40D7-8650-1588-69A8AD17B4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38" y="3395002"/>
            <a:ext cx="2746887" cy="2011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FE3639-377F-CDAE-78AE-0F77C9D1D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38" y="2047614"/>
            <a:ext cx="5723851" cy="1339066"/>
          </a:xfrm>
          <a:prstGeom prst="rect">
            <a:avLst/>
          </a:prstGeom>
        </p:spPr>
      </p:pic>
      <p:pic>
        <p:nvPicPr>
          <p:cNvPr id="1026" name="Picture 2" descr="Flag of Peru">
            <a:extLst>
              <a:ext uri="{FF2B5EF4-FFF2-40B4-BE49-F238E27FC236}">
                <a16:creationId xmlns:a16="http://schemas.microsoft.com/office/drawing/2014/main" id="{C29166CA-4CCF-C112-A826-4644D639C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2910" y="5668694"/>
            <a:ext cx="917022" cy="6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Gabon">
            <a:extLst>
              <a:ext uri="{FF2B5EF4-FFF2-40B4-BE49-F238E27FC236}">
                <a16:creationId xmlns:a16="http://schemas.microsoft.com/office/drawing/2014/main" id="{9F1DC0BF-81B0-2F99-89E1-9C2063B60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4460" y="5679330"/>
            <a:ext cx="819466" cy="6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ag of Vietnam">
            <a:extLst>
              <a:ext uri="{FF2B5EF4-FFF2-40B4-BE49-F238E27FC236}">
                <a16:creationId xmlns:a16="http://schemas.microsoft.com/office/drawing/2014/main" id="{CFAA5EC8-2C40-3F65-22B6-8BC0BE806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863" y="5679329"/>
            <a:ext cx="917022" cy="61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3D8F9C-8AA2-A78C-F17A-C9E3BC2C95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2909" y="3343379"/>
            <a:ext cx="3663007" cy="5221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B4E549-69ED-9BDE-2F86-4965B0802C4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910" y="3899767"/>
            <a:ext cx="2664642" cy="12595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349DA9C-AFE2-690A-8108-033098A4D6D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985" y="1718447"/>
            <a:ext cx="2947777" cy="1659715"/>
          </a:xfrm>
          <a:prstGeom prst="rect">
            <a:avLst/>
          </a:prstGeom>
        </p:spPr>
      </p:pic>
      <p:pic>
        <p:nvPicPr>
          <p:cNvPr id="19" name="Picture 1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CF6959B-CCE6-3A88-BEB9-D2A48B81E24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938" y="3414868"/>
            <a:ext cx="4511824" cy="1396456"/>
          </a:xfrm>
          <a:prstGeom prst="rect">
            <a:avLst/>
          </a:prstGeom>
        </p:spPr>
      </p:pic>
      <p:pic>
        <p:nvPicPr>
          <p:cNvPr id="21" name="Picture 20" descr="A picture containing person, outdoor, music, sky&#10;&#10;Description automatically generated">
            <a:extLst>
              <a:ext uri="{FF2B5EF4-FFF2-40B4-BE49-F238E27FC236}">
                <a16:creationId xmlns:a16="http://schemas.microsoft.com/office/drawing/2014/main" id="{2CF4AEDE-8EF8-2DF2-5F0F-9FF526F3514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3296" y="1681951"/>
            <a:ext cx="2261616" cy="1696212"/>
          </a:xfrm>
          <a:prstGeom prst="rect">
            <a:avLst/>
          </a:prstGeom>
        </p:spPr>
      </p:pic>
      <p:pic>
        <p:nvPicPr>
          <p:cNvPr id="23" name="Picture 22" descr="A picture containing text, indoor, electronics, projector&#10;&#10;Description automatically generated">
            <a:extLst>
              <a:ext uri="{FF2B5EF4-FFF2-40B4-BE49-F238E27FC236}">
                <a16:creationId xmlns:a16="http://schemas.microsoft.com/office/drawing/2014/main" id="{5F305F3C-3B04-E766-073E-3E8648A1EFD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885" y="3885003"/>
            <a:ext cx="1710226" cy="22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0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D036-C161-8852-6A5D-68046C5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5" y="1075881"/>
            <a:ext cx="5523071" cy="553998"/>
          </a:xfrm>
        </p:spPr>
        <p:txBody>
          <a:bodyPr/>
          <a:lstStyle/>
          <a:p>
            <a:r>
              <a:rPr lang="en-AU" dirty="0"/>
              <a:t>Enforcement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9ED9B-117E-BA37-696F-4F9D639B1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98AF2-E8E1-A743-632C-2F6D3B70E0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6F6DAB-690E-F296-6C5C-F8538B03B2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754" y="1629880"/>
            <a:ext cx="2430007" cy="26176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216BB9-4C45-B9F5-23A8-BE94366FBF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01" y="1629880"/>
            <a:ext cx="2266298" cy="2667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6651213-F404-D9D4-4796-3AA7699018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1" y="4303333"/>
            <a:ext cx="3015519" cy="21112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C54B1E-0B49-9900-5145-4505D791F62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3246" y="3230245"/>
            <a:ext cx="4781217" cy="36388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85D9B5-CD6D-65EB-7257-1287B5ABD1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246" y="74236"/>
            <a:ext cx="4858754" cy="3127720"/>
          </a:xfrm>
          <a:prstGeom prst="rect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05FDB7E2-515C-6889-BB00-68368F581E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8170" y="74236"/>
            <a:ext cx="1575618" cy="157561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B85B80B7-2653-479E-2328-860DE8042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8170" y="4247537"/>
            <a:ext cx="1575618" cy="10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7511F3C5-89C3-7BB9-967F-0D8C086A0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191" y="1771718"/>
            <a:ext cx="1575618" cy="105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lag of Ecuador">
            <a:extLst>
              <a:ext uri="{FF2B5EF4-FFF2-40B4-BE49-F238E27FC236}">
                <a16:creationId xmlns:a16="http://schemas.microsoft.com/office/drawing/2014/main" id="{0FB90EFE-94F8-885C-FDB8-E37C36B5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695" y="2983371"/>
            <a:ext cx="1575618" cy="105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7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EB89C-FEC4-A962-CA35-8278BC08E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to action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89FF4-E79D-043D-4A55-32F5BE15BC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Greater coordination among consumer countries to stop being an economic driver for illegal timber and wood products and promote legal trade.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4BC06-977C-2104-3DA9-55FC0CBAE5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5" name="Picture Placeholder 14" descr="Koala on a with a forest background">
            <a:extLst>
              <a:ext uri="{FF2B5EF4-FFF2-40B4-BE49-F238E27FC236}">
                <a16:creationId xmlns:a16="http://schemas.microsoft.com/office/drawing/2014/main" id="{FFAF26AB-DAF7-4BC9-D52C-0D202DBEB89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321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06BF-22D5-CDCC-E475-F7703AD84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0D6902-668B-BA29-EF30-359389183D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01492" y="6414544"/>
            <a:ext cx="4946436" cy="110800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9C1834E-88DC-11BF-2107-44598D7F1F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52184" y="6414544"/>
            <a:ext cx="3960391" cy="110800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2281620"/>
      </p:ext>
    </p:extLst>
  </p:cSld>
  <p:clrMapOvr>
    <a:masterClrMapping/>
  </p:clrMapOvr>
</p:sld>
</file>

<file path=ppt/theme/theme1.xml><?xml version="1.0" encoding="utf-8"?>
<a:theme xmlns:a="http://schemas.openxmlformats.org/drawingml/2006/main" name="Forest Theme">
  <a:themeElements>
    <a:clrScheme name="Forest Theme">
      <a:dk1>
        <a:srgbClr val="262626"/>
      </a:dk1>
      <a:lt1>
        <a:srgbClr val="F3F3F3"/>
      </a:lt1>
      <a:dk2>
        <a:srgbClr val="014724"/>
      </a:dk2>
      <a:lt2>
        <a:srgbClr val="FFFFFF"/>
      </a:lt2>
      <a:accent1>
        <a:srgbClr val="02602F"/>
      </a:accent1>
      <a:accent2>
        <a:srgbClr val="246641"/>
      </a:accent2>
      <a:accent3>
        <a:srgbClr val="408161"/>
      </a:accent3>
      <a:accent4>
        <a:srgbClr val="679D80"/>
      </a:accent4>
      <a:accent5>
        <a:srgbClr val="5F6060"/>
      </a:accent5>
      <a:accent6>
        <a:srgbClr val="D3D3D3"/>
      </a:accent6>
      <a:hlink>
        <a:srgbClr val="004624"/>
      </a:hlink>
      <a:folHlink>
        <a:srgbClr val="24664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dk1">
            <a:shade val="15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cean Theme">
  <a:themeElements>
    <a:clrScheme name="Ocean Theme">
      <a:dk1>
        <a:srgbClr val="262626"/>
      </a:dk1>
      <a:lt1>
        <a:srgbClr val="F3F3F3"/>
      </a:lt1>
      <a:dk2>
        <a:srgbClr val="003B6E"/>
      </a:dk2>
      <a:lt2>
        <a:srgbClr val="FFFFFF"/>
      </a:lt2>
      <a:accent1>
        <a:srgbClr val="0C5383"/>
      </a:accent1>
      <a:accent2>
        <a:srgbClr val="0C5383"/>
      </a:accent2>
      <a:accent3>
        <a:srgbClr val="3F7DA7"/>
      </a:accent3>
      <a:accent4>
        <a:srgbClr val="6D95B3"/>
      </a:accent4>
      <a:accent5>
        <a:srgbClr val="5F6060"/>
      </a:accent5>
      <a:accent6>
        <a:srgbClr val="D3D3D3"/>
      </a:accent6>
      <a:hlink>
        <a:srgbClr val="003B6E"/>
      </a:hlink>
      <a:folHlink>
        <a:srgbClr val="0C538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124630CB8D6B4B9FA9C6B4FDE4B8C7" ma:contentTypeVersion="20" ma:contentTypeDescription="Create a new document." ma:contentTypeScope="" ma:versionID="b1ff91e0af800298fabc1b7582f30957">
  <xsd:schema xmlns:xsd="http://www.w3.org/2001/XMLSchema" xmlns:xs="http://www.w3.org/2001/XMLSchema" xmlns:p="http://schemas.microsoft.com/office/2006/metadata/properties" xmlns:ns2="1196178e-741e-4475-9bcc-529e68535f85" xmlns:ns3="0220b13f-8f6b-41eb-b71d-54534e296081" targetNamespace="http://schemas.microsoft.com/office/2006/metadata/properties" ma:root="true" ma:fieldsID="ceb93da10e7849fc6b66cd678da6213d" ns2:_="" ns3:_="">
    <xsd:import namespace="1196178e-741e-4475-9bcc-529e68535f85"/>
    <xsd:import namespace="0220b13f-8f6b-41eb-b71d-54534e2960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Image" minOccurs="0"/>
                <xsd:element ref="ns2:MediaLengthInSeconds" minOccurs="0"/>
                <xsd:element ref="ns2:MediaServiceLocation" minOccurs="0"/>
                <xsd:element ref="ns2:Conte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6178e-741e-4475-9bcc-529e68535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7598eba-33fc-4c36-91ef-cfebcfd8a5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Image" ma:index="22" nillable="true" ma:displayName="Image" ma:format="Thumbnail" ma:internalName="Image">
      <xsd:simpleType>
        <xsd:restriction base="dms:Unknown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Contents" ma:index="25" nillable="true" ma:displayName="Contents" ma:format="Dropdown" ma:internalName="Contents">
      <xsd:simpleType>
        <xsd:restriction base="dms:Text">
          <xsd:maxLength value="255"/>
        </xsd:restriction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0b13f-8f6b-41eb-b71d-54534e29608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f0306c4-9061-4737-a758-c44b3008f001}" ma:internalName="TaxCatchAll" ma:showField="CatchAllData" ma:web="0220b13f-8f6b-41eb-b71d-54534e2960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s xmlns="1196178e-741e-4475-9bcc-529e68535f85" xsi:nil="true"/>
    <TaxCatchAll xmlns="0220b13f-8f6b-41eb-b71d-54534e296081" xsi:nil="true"/>
    <Image xmlns="1196178e-741e-4475-9bcc-529e68535f85" xsi:nil="true"/>
    <lcf76f155ced4ddcb4097134ff3c332f xmlns="1196178e-741e-4475-9bcc-529e68535f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7FC6E3-DF23-4CB9-B1D1-9CC382471B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F4CE19-045C-4C48-B21B-CE5DC7A57E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96178e-741e-4475-9bcc-529e68535f85"/>
    <ds:schemaRef ds:uri="0220b13f-8f6b-41eb-b71d-54534e2960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224C03-EAA0-4D53-885F-C4E85457C8ED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www.w3.org/XML/1998/namespace"/>
    <ds:schemaRef ds:uri="0220b13f-8f6b-41eb-b71d-54534e296081"/>
    <ds:schemaRef ds:uri="1196178e-741e-4475-9bcc-529e68535f85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938c5fd4-19f6-4faf-97a6-4805fefb2c9e}" enabled="1" method="Privileged" siteId="{8c3c81bc-2b3c-44af-b3f7-6f620b3910e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5251</TotalTime>
  <Words>248</Words>
  <Application>Microsoft Office PowerPoint</Application>
  <PresentationFormat>Widescreen</PresentationFormat>
  <Paragraphs>31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Aptos</vt:lpstr>
      <vt:lpstr>Archivo</vt:lpstr>
      <vt:lpstr>Archivo Medium</vt:lpstr>
      <vt:lpstr>Arial</vt:lpstr>
      <vt:lpstr>Gotham Light</vt:lpstr>
      <vt:lpstr>Wingdings</vt:lpstr>
      <vt:lpstr>Forest Theme</vt:lpstr>
      <vt:lpstr>Ocean Theme</vt:lpstr>
      <vt:lpstr>PowerPoint Presentation</vt:lpstr>
      <vt:lpstr>PowerPoint Presentation</vt:lpstr>
      <vt:lpstr>Scale of the Issue</vt:lpstr>
      <vt:lpstr>Holistic Approach to Combat Illegal Logging</vt:lpstr>
      <vt:lpstr>Lacey Act</vt:lpstr>
      <vt:lpstr>Trade &amp; Capacity Building</vt:lpstr>
      <vt:lpstr>Enforcement</vt:lpstr>
      <vt:lpstr>Call to 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 Tran</dc:creator>
  <cp:lastModifiedBy>Luke WADE</cp:lastModifiedBy>
  <cp:revision>97</cp:revision>
  <dcterms:created xsi:type="dcterms:W3CDTF">2022-05-03T12:35:38Z</dcterms:created>
  <dcterms:modified xsi:type="dcterms:W3CDTF">2024-11-12T03:00:23Z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Forest Theme:5\Ocean Theme:5\Red Clay Theme:5\Sand Theme:5</vt:lpwstr>
  </property>
  <property fmtid="{D5CDD505-2E9C-101B-9397-08002B2CF9AE}" pid="3" name="ClassificationContentMarkingFooterText">
    <vt:lpwstr>UNOFFICIAL</vt:lpwstr>
  </property>
  <property fmtid="{D5CDD505-2E9C-101B-9397-08002B2CF9AE}" pid="4" name="ClassificationContentMarkingHeaderLocations">
    <vt:lpwstr>Forest Theme:4\Ocean Theme:4\Red Clay Theme:4\Sand Theme:4</vt:lpwstr>
  </property>
  <property fmtid="{D5CDD505-2E9C-101B-9397-08002B2CF9AE}" pid="5" name="ClassificationContentMarkingHeaderText">
    <vt:lpwstr>UNOFFICIAL</vt:lpwstr>
  </property>
  <property fmtid="{D5CDD505-2E9C-101B-9397-08002B2CF9AE}" pid="6" name="ContentTypeId">
    <vt:lpwstr>0x010100D2124630CB8D6B4B9FA9C6B4FDE4B8C7</vt:lpwstr>
  </property>
  <property fmtid="{D5CDD505-2E9C-101B-9397-08002B2CF9AE}" pid="7" name="MediaServiceImageTags">
    <vt:lpwstr/>
  </property>
</Properties>
</file>