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4" r:id="rId5"/>
  </p:sldMasterIdLst>
  <p:notesMasterIdLst>
    <p:notesMasterId r:id="rId14"/>
  </p:notesMasterIdLst>
  <p:handoutMasterIdLst>
    <p:handoutMasterId r:id="rId15"/>
  </p:handoutMasterIdLst>
  <p:sldIdLst>
    <p:sldId id="462" r:id="rId6"/>
    <p:sldId id="465" r:id="rId7"/>
    <p:sldId id="475" r:id="rId8"/>
    <p:sldId id="464" r:id="rId9"/>
    <p:sldId id="476" r:id="rId10"/>
    <p:sldId id="474" r:id="rId11"/>
    <p:sldId id="458" r:id="rId12"/>
    <p:sldId id="40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525"/>
    <a:srgbClr val="E7E7E7"/>
    <a:srgbClr val="262626"/>
    <a:srgbClr val="EFB250"/>
    <a:srgbClr val="E09534"/>
    <a:srgbClr val="CC3A3A"/>
    <a:srgbClr val="B53030"/>
    <a:srgbClr val="A26D08"/>
    <a:srgbClr val="CA8712"/>
    <a:srgbClr val="7A1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8A460E-F2FE-42A6-A432-D5C2C3F8535D}" v="1" dt="2024-11-12T03:00:50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63"/>
    <p:restoredTop sz="94614"/>
  </p:normalViewPr>
  <p:slideViewPr>
    <p:cSldViewPr snapToObjects="1">
      <p:cViewPr varScale="1">
        <p:scale>
          <a:sx n="59" d="100"/>
          <a:sy n="59" d="100"/>
        </p:scale>
        <p:origin x="12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ldon Jordan" userId="8af6650edc64424a" providerId="LiveId" clId="{6B08996A-DF6F-4B16-B631-CA1ABAAB394B}"/>
    <pc:docChg chg="undo redo custSel addSld delSld modSld sldOrd">
      <pc:chgData name="Sheldon Jordan" userId="8af6650edc64424a" providerId="LiveId" clId="{6B08996A-DF6F-4B16-B631-CA1ABAAB394B}" dt="2024-10-29T23:16:27.889" v="3634"/>
      <pc:docMkLst>
        <pc:docMk/>
      </pc:docMkLst>
      <pc:sldChg chg="addSp delSp modSp mod">
        <pc:chgData name="Sheldon Jordan" userId="8af6650edc64424a" providerId="LiveId" clId="{6B08996A-DF6F-4B16-B631-CA1ABAAB394B}" dt="2024-10-26T02:10:38.958" v="1131" actId="478"/>
        <pc:sldMkLst>
          <pc:docMk/>
          <pc:sldMk cId="492281620" sldId="403"/>
        </pc:sldMkLst>
        <pc:picChg chg="add del mod">
          <ac:chgData name="Sheldon Jordan" userId="8af6650edc64424a" providerId="LiveId" clId="{6B08996A-DF6F-4B16-B631-CA1ABAAB394B}" dt="2024-10-26T02:10:38.958" v="1131" actId="478"/>
          <ac:picMkLst>
            <pc:docMk/>
            <pc:sldMk cId="492281620" sldId="403"/>
            <ac:picMk id="4" creationId="{EF40C5D3-EED8-B4DD-2634-CD9AE368A2AB}"/>
          </ac:picMkLst>
        </pc:picChg>
        <pc:picChg chg="add del mod">
          <ac:chgData name="Sheldon Jordan" userId="8af6650edc64424a" providerId="LiveId" clId="{6B08996A-DF6F-4B16-B631-CA1ABAAB394B}" dt="2024-10-26T02:10:37.969" v="1130" actId="478"/>
          <ac:picMkLst>
            <pc:docMk/>
            <pc:sldMk cId="492281620" sldId="403"/>
            <ac:picMk id="8" creationId="{47CC7C72-02D0-14CA-5665-D36A1D707105}"/>
          </ac:picMkLst>
        </pc:picChg>
      </pc:sldChg>
      <pc:sldChg chg="del ord">
        <pc:chgData name="Sheldon Jordan" userId="8af6650edc64424a" providerId="LiveId" clId="{6B08996A-DF6F-4B16-B631-CA1ABAAB394B}" dt="2024-10-29T20:18:07.840" v="1751" actId="47"/>
        <pc:sldMkLst>
          <pc:docMk/>
          <pc:sldMk cId="1194074922" sldId="452"/>
        </pc:sldMkLst>
      </pc:sldChg>
      <pc:sldChg chg="modSp del mod">
        <pc:chgData name="Sheldon Jordan" userId="8af6650edc64424a" providerId="LiveId" clId="{6B08996A-DF6F-4B16-B631-CA1ABAAB394B}" dt="2024-10-29T20:30:47.975" v="2142" actId="47"/>
        <pc:sldMkLst>
          <pc:docMk/>
          <pc:sldMk cId="1547973689" sldId="453"/>
        </pc:sldMkLst>
        <pc:spChg chg="mod">
          <ac:chgData name="Sheldon Jordan" userId="8af6650edc64424a" providerId="LiveId" clId="{6B08996A-DF6F-4B16-B631-CA1ABAAB394B}" dt="2024-10-29T20:26:09.242" v="2048" actId="20577"/>
          <ac:spMkLst>
            <pc:docMk/>
            <pc:sldMk cId="1547973689" sldId="453"/>
            <ac:spMk id="2" creationId="{4A41D036-C161-8852-6A5D-68046C5F896B}"/>
          </ac:spMkLst>
        </pc:spChg>
        <pc:spChg chg="mod">
          <ac:chgData name="Sheldon Jordan" userId="8af6650edc64424a" providerId="LiveId" clId="{6B08996A-DF6F-4B16-B631-CA1ABAAB394B}" dt="2024-10-29T20:27:00.926" v="2051" actId="21"/>
          <ac:spMkLst>
            <pc:docMk/>
            <pc:sldMk cId="1547973689" sldId="453"/>
            <ac:spMk id="3" creationId="{F66A0E6E-9D62-8A73-1753-DE2C4A9370F4}"/>
          </ac:spMkLst>
        </pc:spChg>
      </pc:sldChg>
      <pc:sldChg chg="del">
        <pc:chgData name="Sheldon Jordan" userId="8af6650edc64424a" providerId="LiveId" clId="{6B08996A-DF6F-4B16-B631-CA1ABAAB394B}" dt="2024-10-29T20:48:51.320" v="2888" actId="47"/>
        <pc:sldMkLst>
          <pc:docMk/>
          <pc:sldMk cId="2708284008" sldId="457"/>
        </pc:sldMkLst>
      </pc:sldChg>
      <pc:sldChg chg="addSp delSp modSp mod">
        <pc:chgData name="Sheldon Jordan" userId="8af6650edc64424a" providerId="LiveId" clId="{6B08996A-DF6F-4B16-B631-CA1ABAAB394B}" dt="2024-10-29T23:10:51.953" v="3608" actId="20577"/>
        <pc:sldMkLst>
          <pc:docMk/>
          <pc:sldMk cId="1493218583" sldId="458"/>
        </pc:sldMkLst>
        <pc:spChg chg="mod">
          <ac:chgData name="Sheldon Jordan" userId="8af6650edc64424a" providerId="LiveId" clId="{6B08996A-DF6F-4B16-B631-CA1ABAAB394B}" dt="2024-10-29T20:46:07.116" v="2835" actId="20577"/>
          <ac:spMkLst>
            <pc:docMk/>
            <pc:sldMk cId="1493218583" sldId="458"/>
            <ac:spMk id="2" creationId="{539EB89C-FEC4-A962-CA35-8278BC08E853}"/>
          </ac:spMkLst>
        </pc:spChg>
        <pc:spChg chg="mod">
          <ac:chgData name="Sheldon Jordan" userId="8af6650edc64424a" providerId="LiveId" clId="{6B08996A-DF6F-4B16-B631-CA1ABAAB394B}" dt="2024-10-29T23:10:51.953" v="3608" actId="20577"/>
          <ac:spMkLst>
            <pc:docMk/>
            <pc:sldMk cId="1493218583" sldId="458"/>
            <ac:spMk id="3" creationId="{7E289FF4-E79D-043D-4A55-32F5BE15BC2A}"/>
          </ac:spMkLst>
        </pc:spChg>
        <pc:spChg chg="add del">
          <ac:chgData name="Sheldon Jordan" userId="8af6650edc64424a" providerId="LiveId" clId="{6B08996A-DF6F-4B16-B631-CA1ABAAB394B}" dt="2024-10-29T20:43:06.766" v="2753" actId="478"/>
          <ac:spMkLst>
            <pc:docMk/>
            <pc:sldMk cId="1493218583" sldId="458"/>
            <ac:spMk id="4" creationId="{C3CD419D-146B-E776-E2C0-2F9D21F44614}"/>
          </ac:spMkLst>
        </pc:spChg>
        <pc:spChg chg="add mod">
          <ac:chgData name="Sheldon Jordan" userId="8af6650edc64424a" providerId="LiveId" clId="{6B08996A-DF6F-4B16-B631-CA1ABAAB394B}" dt="2024-10-29T20:48:29.102" v="2886" actId="14100"/>
          <ac:spMkLst>
            <pc:docMk/>
            <pc:sldMk cId="1493218583" sldId="458"/>
            <ac:spMk id="8" creationId="{62ED7329-1AB7-4E37-5600-6BF4E16FFB33}"/>
          </ac:spMkLst>
        </pc:spChg>
        <pc:picChg chg="add mod">
          <ac:chgData name="Sheldon Jordan" userId="8af6650edc64424a" providerId="LiveId" clId="{6B08996A-DF6F-4B16-B631-CA1ABAAB394B}" dt="2024-10-29T20:43:04.308" v="2752"/>
          <ac:picMkLst>
            <pc:docMk/>
            <pc:sldMk cId="1493218583" sldId="458"/>
            <ac:picMk id="6" creationId="{80757668-7C44-E5A2-18AE-4D0B97A8B594}"/>
          </ac:picMkLst>
        </pc:picChg>
        <pc:picChg chg="add mod">
          <ac:chgData name="Sheldon Jordan" userId="8af6650edc64424a" providerId="LiveId" clId="{6B08996A-DF6F-4B16-B631-CA1ABAAB394B}" dt="2024-10-29T20:43:25.897" v="2759" actId="14100"/>
          <ac:picMkLst>
            <pc:docMk/>
            <pc:sldMk cId="1493218583" sldId="458"/>
            <ac:picMk id="7" creationId="{B52CE71E-8B23-9FBE-5C9B-01D4AD9FD6E9}"/>
          </ac:picMkLst>
        </pc:picChg>
      </pc:sldChg>
      <pc:sldChg chg="addSp delSp modSp del mod">
        <pc:chgData name="Sheldon Jordan" userId="8af6650edc64424a" providerId="LiveId" clId="{6B08996A-DF6F-4B16-B631-CA1ABAAB394B}" dt="2024-10-29T20:26:38.913" v="2049" actId="47"/>
        <pc:sldMkLst>
          <pc:docMk/>
          <pc:sldMk cId="747315562" sldId="459"/>
        </pc:sldMkLst>
        <pc:spChg chg="add del">
          <ac:chgData name="Sheldon Jordan" userId="8af6650edc64424a" providerId="LiveId" clId="{6B08996A-DF6F-4B16-B631-CA1ABAAB394B}" dt="2024-10-21T19:52:35.444" v="881" actId="478"/>
          <ac:spMkLst>
            <pc:docMk/>
            <pc:sldMk cId="747315562" sldId="459"/>
            <ac:spMk id="4" creationId="{46058E8C-AEC6-7AC7-2E02-2B794C223EE2}"/>
          </ac:spMkLst>
        </pc:spChg>
        <pc:picChg chg="add mod">
          <ac:chgData name="Sheldon Jordan" userId="8af6650edc64424a" providerId="LiveId" clId="{6B08996A-DF6F-4B16-B631-CA1ABAAB394B}" dt="2024-10-21T19:52:10.031" v="880"/>
          <ac:picMkLst>
            <pc:docMk/>
            <pc:sldMk cId="747315562" sldId="459"/>
            <ac:picMk id="7" creationId="{B15B51D1-6D9B-B34D-480E-22DA0D628842}"/>
          </ac:picMkLst>
        </pc:picChg>
        <pc:picChg chg="add del mod">
          <ac:chgData name="Sheldon Jordan" userId="8af6650edc64424a" providerId="LiveId" clId="{6B08996A-DF6F-4B16-B631-CA1ABAAB394B}" dt="2024-10-29T15:53:52.864" v="1632" actId="478"/>
          <ac:picMkLst>
            <pc:docMk/>
            <pc:sldMk cId="747315562" sldId="459"/>
            <ac:picMk id="8" creationId="{5EC808C6-E201-FE4A-4EE2-E6D6227ED37B}"/>
          </ac:picMkLst>
        </pc:picChg>
      </pc:sldChg>
      <pc:sldChg chg="addSp delSp modSp mod">
        <pc:chgData name="Sheldon Jordan" userId="8af6650edc64424a" providerId="LiveId" clId="{6B08996A-DF6F-4B16-B631-CA1ABAAB394B}" dt="2024-10-26T02:09:33.367" v="1125" actId="931"/>
        <pc:sldMkLst>
          <pc:docMk/>
          <pc:sldMk cId="1822958218" sldId="462"/>
        </pc:sldMkLst>
        <pc:spChg chg="mod">
          <ac:chgData name="Sheldon Jordan" userId="8af6650edc64424a" providerId="LiveId" clId="{6B08996A-DF6F-4B16-B631-CA1ABAAB394B}" dt="2024-10-21T18:30:17.448" v="218" actId="20577"/>
          <ac:spMkLst>
            <pc:docMk/>
            <pc:sldMk cId="1822958218" sldId="462"/>
            <ac:spMk id="5" creationId="{6826D701-8AFE-A115-B6E1-0E8C890EA8B7}"/>
          </ac:spMkLst>
        </pc:spChg>
        <pc:spChg chg="mod">
          <ac:chgData name="Sheldon Jordan" userId="8af6650edc64424a" providerId="LiveId" clId="{6B08996A-DF6F-4B16-B631-CA1ABAAB394B}" dt="2024-10-21T18:32:29.368" v="221" actId="114"/>
          <ac:spMkLst>
            <pc:docMk/>
            <pc:sldMk cId="1822958218" sldId="462"/>
            <ac:spMk id="6" creationId="{D9C06D37-131B-1642-F25C-904564F375FA}"/>
          </ac:spMkLst>
        </pc:spChg>
        <pc:spChg chg="mod">
          <ac:chgData name="Sheldon Jordan" userId="8af6650edc64424a" providerId="LiveId" clId="{6B08996A-DF6F-4B16-B631-CA1ABAAB394B}" dt="2024-10-21T18:28:34.320" v="102" actId="20577"/>
          <ac:spMkLst>
            <pc:docMk/>
            <pc:sldMk cId="1822958218" sldId="462"/>
            <ac:spMk id="9" creationId="{29D2A540-CE15-F688-0D90-FCE10D4882C0}"/>
          </ac:spMkLst>
        </pc:spChg>
        <pc:spChg chg="add del mod">
          <ac:chgData name="Sheldon Jordan" userId="8af6650edc64424a" providerId="LiveId" clId="{6B08996A-DF6F-4B16-B631-CA1ABAAB394B}" dt="2024-10-21T18:26:33.632" v="6" actId="478"/>
          <ac:spMkLst>
            <pc:docMk/>
            <pc:sldMk cId="1822958218" sldId="462"/>
            <ac:spMk id="10" creationId="{6C26DADD-600B-1863-4130-8A59B200D70F}"/>
          </ac:spMkLst>
        </pc:spChg>
        <pc:spChg chg="add del mod">
          <ac:chgData name="Sheldon Jordan" userId="8af6650edc64424a" providerId="LiveId" clId="{6B08996A-DF6F-4B16-B631-CA1ABAAB394B}" dt="2024-10-21T18:27:47.502" v="11" actId="931"/>
          <ac:spMkLst>
            <pc:docMk/>
            <pc:sldMk cId="1822958218" sldId="462"/>
            <ac:spMk id="12" creationId="{7E252611-0FFE-444B-D4FD-B030AC6D95B8}"/>
          </ac:spMkLst>
        </pc:spChg>
        <pc:spChg chg="add del mod">
          <ac:chgData name="Sheldon Jordan" userId="8af6650edc64424a" providerId="LiveId" clId="{6B08996A-DF6F-4B16-B631-CA1ABAAB394B}" dt="2024-10-26T02:09:33.367" v="1125" actId="931"/>
          <ac:spMkLst>
            <pc:docMk/>
            <pc:sldMk cId="1822958218" sldId="462"/>
            <ac:spMk id="19" creationId="{E4A8AF50-4FE7-CDA2-7654-41101D2236BE}"/>
          </ac:spMkLst>
        </pc:spChg>
        <pc:picChg chg="add del mod">
          <ac:chgData name="Sheldon Jordan" userId="8af6650edc64424a" providerId="LiveId" clId="{6B08996A-DF6F-4B16-B631-CA1ABAAB394B}" dt="2024-10-21T18:26:39.488" v="8" actId="478"/>
          <ac:picMkLst>
            <pc:docMk/>
            <pc:sldMk cId="1822958218" sldId="462"/>
            <ac:picMk id="7" creationId="{E1B72185-CDDA-5922-A426-22EEAE231483}"/>
          </ac:picMkLst>
        </pc:picChg>
        <pc:picChg chg="add mod">
          <ac:chgData name="Sheldon Jordan" userId="8af6650edc64424a" providerId="LiveId" clId="{6B08996A-DF6F-4B16-B631-CA1ABAAB394B}" dt="2024-10-26T02:09:14.309" v="1123" actId="931"/>
          <ac:picMkLst>
            <pc:docMk/>
            <pc:sldMk cId="1822958218" sldId="462"/>
            <ac:picMk id="8" creationId="{83E63929-1833-5F5C-32A6-FD691DB80A67}"/>
          </ac:picMkLst>
        </pc:picChg>
        <pc:picChg chg="add mod">
          <ac:chgData name="Sheldon Jordan" userId="8af6650edc64424a" providerId="LiveId" clId="{6B08996A-DF6F-4B16-B631-CA1ABAAB394B}" dt="2024-10-26T02:09:33.367" v="1125" actId="931"/>
          <ac:picMkLst>
            <pc:docMk/>
            <pc:sldMk cId="1822958218" sldId="462"/>
            <ac:picMk id="11" creationId="{F579504F-E3EF-BB80-B747-0219EA7C7750}"/>
          </ac:picMkLst>
        </pc:picChg>
        <pc:picChg chg="del">
          <ac:chgData name="Sheldon Jordan" userId="8af6650edc64424a" providerId="LiveId" clId="{6B08996A-DF6F-4B16-B631-CA1ABAAB394B}" dt="2024-10-21T18:30:22.088" v="219" actId="478"/>
          <ac:picMkLst>
            <pc:docMk/>
            <pc:sldMk cId="1822958218" sldId="462"/>
            <ac:picMk id="13" creationId="{7552CC78-804D-93B2-BD3E-369B633A3254}"/>
          </ac:picMkLst>
        </pc:picChg>
        <pc:picChg chg="del">
          <ac:chgData name="Sheldon Jordan" userId="8af6650edc64424a" providerId="LiveId" clId="{6B08996A-DF6F-4B16-B631-CA1ABAAB394B}" dt="2024-10-21T18:27:14.995" v="10" actId="478"/>
          <ac:picMkLst>
            <pc:docMk/>
            <pc:sldMk cId="1822958218" sldId="462"/>
            <ac:picMk id="15" creationId="{8106A43B-2ADE-996F-17FF-671A18BD6655}"/>
          </ac:picMkLst>
        </pc:picChg>
        <pc:picChg chg="add mod">
          <ac:chgData name="Sheldon Jordan" userId="8af6650edc64424a" providerId="LiveId" clId="{6B08996A-DF6F-4B16-B631-CA1ABAAB394B}" dt="2024-10-21T18:27:47.502" v="11" actId="931"/>
          <ac:picMkLst>
            <pc:docMk/>
            <pc:sldMk cId="1822958218" sldId="462"/>
            <ac:picMk id="17" creationId="{3E6255C2-C57E-5727-606C-E1F3A4FD0620}"/>
          </ac:picMkLst>
        </pc:picChg>
        <pc:picChg chg="del mod">
          <ac:chgData name="Sheldon Jordan" userId="8af6650edc64424a" providerId="LiveId" clId="{6B08996A-DF6F-4B16-B631-CA1ABAAB394B}" dt="2024-10-21T18:26:21.129" v="3" actId="478"/>
          <ac:picMkLst>
            <pc:docMk/>
            <pc:sldMk cId="1822958218" sldId="462"/>
            <ac:picMk id="27" creationId="{08142A0B-4F28-EED2-7B85-9ABA06181F76}"/>
          </ac:picMkLst>
        </pc:picChg>
      </pc:sldChg>
      <pc:sldChg chg="del">
        <pc:chgData name="Sheldon Jordan" userId="8af6650edc64424a" providerId="LiveId" clId="{6B08996A-DF6F-4B16-B631-CA1ABAAB394B}" dt="2024-10-21T18:46:14.125" v="269" actId="47"/>
        <pc:sldMkLst>
          <pc:docMk/>
          <pc:sldMk cId="2777627890" sldId="463"/>
        </pc:sldMkLst>
      </pc:sldChg>
      <pc:sldChg chg="addSp delSp modSp mod ord modAnim">
        <pc:chgData name="Sheldon Jordan" userId="8af6650edc64424a" providerId="LiveId" clId="{6B08996A-DF6F-4B16-B631-CA1ABAAB394B}" dt="2024-10-29T23:16:27.889" v="3634"/>
        <pc:sldMkLst>
          <pc:docMk/>
          <pc:sldMk cId="2864577426" sldId="464"/>
        </pc:sldMkLst>
        <pc:spChg chg="mod">
          <ac:chgData name="Sheldon Jordan" userId="8af6650edc64424a" providerId="LiveId" clId="{6B08996A-DF6F-4B16-B631-CA1ABAAB394B}" dt="2024-10-29T22:41:59.818" v="3088" actId="20577"/>
          <ac:spMkLst>
            <pc:docMk/>
            <pc:sldMk cId="2864577426" sldId="464"/>
            <ac:spMk id="2" creationId="{4A41D036-C161-8852-6A5D-68046C5F896B}"/>
          </ac:spMkLst>
        </pc:spChg>
        <pc:spChg chg="add del mod">
          <ac:chgData name="Sheldon Jordan" userId="8af6650edc64424a" providerId="LiveId" clId="{6B08996A-DF6F-4B16-B631-CA1ABAAB394B}" dt="2024-10-25T17:00:00.597" v="1085"/>
          <ac:spMkLst>
            <pc:docMk/>
            <pc:sldMk cId="2864577426" sldId="464"/>
            <ac:spMk id="3" creationId="{5235A02B-F661-5E58-F549-883576692DC6}"/>
          </ac:spMkLst>
        </pc:spChg>
        <pc:spChg chg="del">
          <ac:chgData name="Sheldon Jordan" userId="8af6650edc64424a" providerId="LiveId" clId="{6B08996A-DF6F-4B16-B631-CA1ABAAB394B}" dt="2024-10-21T18:37:25.472" v="254" actId="478"/>
          <ac:spMkLst>
            <pc:docMk/>
            <pc:sldMk cId="2864577426" sldId="464"/>
            <ac:spMk id="3" creationId="{F66A0E6E-9D62-8A73-1753-DE2C4A9370F4}"/>
          </ac:spMkLst>
        </pc:spChg>
        <pc:spChg chg="add mod">
          <ac:chgData name="Sheldon Jordan" userId="8af6650edc64424a" providerId="LiveId" clId="{6B08996A-DF6F-4B16-B631-CA1ABAAB394B}" dt="2024-10-25T17:03:28.326" v="1103" actId="14100"/>
          <ac:spMkLst>
            <pc:docMk/>
            <pc:sldMk cId="2864577426" sldId="464"/>
            <ac:spMk id="8" creationId="{73872673-37BF-71D3-4FDC-1A6C5B107E4F}"/>
          </ac:spMkLst>
        </pc:spChg>
        <pc:spChg chg="add mod">
          <ac:chgData name="Sheldon Jordan" userId="8af6650edc64424a" providerId="LiveId" clId="{6B08996A-DF6F-4B16-B631-CA1ABAAB394B}" dt="2024-10-25T17:03:24.517" v="1102" actId="14100"/>
          <ac:spMkLst>
            <pc:docMk/>
            <pc:sldMk cId="2864577426" sldId="464"/>
            <ac:spMk id="9" creationId="{A4D49139-1943-0F2D-2F8C-637BC353BC56}"/>
          </ac:spMkLst>
        </pc:spChg>
        <pc:spChg chg="add mod">
          <ac:chgData name="Sheldon Jordan" userId="8af6650edc64424a" providerId="LiveId" clId="{6B08996A-DF6F-4B16-B631-CA1ABAAB394B}" dt="2024-10-25T17:03:30.948" v="1104" actId="14100"/>
          <ac:spMkLst>
            <pc:docMk/>
            <pc:sldMk cId="2864577426" sldId="464"/>
            <ac:spMk id="10" creationId="{83AE0E53-641E-793D-2D36-A8425755183F}"/>
          </ac:spMkLst>
        </pc:spChg>
        <pc:spChg chg="add mod">
          <ac:chgData name="Sheldon Jordan" userId="8af6650edc64424a" providerId="LiveId" clId="{6B08996A-DF6F-4B16-B631-CA1ABAAB394B}" dt="2024-10-25T17:03:34.883" v="1105" actId="14100"/>
          <ac:spMkLst>
            <pc:docMk/>
            <pc:sldMk cId="2864577426" sldId="464"/>
            <ac:spMk id="11" creationId="{5EB38D1A-AE11-790E-76A8-F5E0D0C486DB}"/>
          </ac:spMkLst>
        </pc:spChg>
        <pc:spChg chg="add del">
          <ac:chgData name="Sheldon Jordan" userId="8af6650edc64424a" providerId="LiveId" clId="{6B08996A-DF6F-4B16-B631-CA1ABAAB394B}" dt="2024-10-29T22:42:06.149" v="3090" actId="22"/>
          <ac:spMkLst>
            <pc:docMk/>
            <pc:sldMk cId="2864577426" sldId="464"/>
            <ac:spMk id="12" creationId="{5871A96E-714F-9705-06DB-26C606D3F72C}"/>
          </ac:spMkLst>
        </pc:spChg>
        <pc:spChg chg="add del mod">
          <ac:chgData name="Sheldon Jordan" userId="8af6650edc64424a" providerId="LiveId" clId="{6B08996A-DF6F-4B16-B631-CA1ABAAB394B}" dt="2024-10-25T17:00:31.797" v="1088" actId="478"/>
          <ac:spMkLst>
            <pc:docMk/>
            <pc:sldMk cId="2864577426" sldId="464"/>
            <ac:spMk id="12" creationId="{A1A84125-DC21-1DF8-F39C-C90437A7E8F8}"/>
          </ac:spMkLst>
        </pc:spChg>
        <pc:spChg chg="add mod">
          <ac:chgData name="Sheldon Jordan" userId="8af6650edc64424a" providerId="LiveId" clId="{6B08996A-DF6F-4B16-B631-CA1ABAAB394B}" dt="2024-10-29T23:11:48.992" v="3615" actId="1076"/>
          <ac:spMkLst>
            <pc:docMk/>
            <pc:sldMk cId="2864577426" sldId="464"/>
            <ac:spMk id="13" creationId="{F64155E8-5327-2C7F-CC3A-9E3434A785E1}"/>
          </ac:spMkLst>
        </pc:spChg>
        <pc:spChg chg="add mod">
          <ac:chgData name="Sheldon Jordan" userId="8af6650edc64424a" providerId="LiveId" clId="{6B08996A-DF6F-4B16-B631-CA1ABAAB394B}" dt="2024-10-29T15:48:28.962" v="1588" actId="1076"/>
          <ac:spMkLst>
            <pc:docMk/>
            <pc:sldMk cId="2864577426" sldId="464"/>
            <ac:spMk id="15" creationId="{844151CF-B7BA-3DED-C458-922B95374CCB}"/>
          </ac:spMkLst>
        </pc:spChg>
        <pc:spChg chg="add del mod">
          <ac:chgData name="Sheldon Jordan" userId="8af6650edc64424a" providerId="LiveId" clId="{6B08996A-DF6F-4B16-B631-CA1ABAAB394B}" dt="2024-10-29T22:42:49.433" v="3095" actId="478"/>
          <ac:spMkLst>
            <pc:docMk/>
            <pc:sldMk cId="2864577426" sldId="464"/>
            <ac:spMk id="16" creationId="{94837BF9-350F-827F-EE15-FDB8D58DC8E1}"/>
          </ac:spMkLst>
        </pc:spChg>
        <pc:spChg chg="add mod">
          <ac:chgData name="Sheldon Jordan" userId="8af6650edc64424a" providerId="LiveId" clId="{6B08996A-DF6F-4B16-B631-CA1ABAAB394B}" dt="2024-10-29T22:43:21.081" v="3116" actId="114"/>
          <ac:spMkLst>
            <pc:docMk/>
            <pc:sldMk cId="2864577426" sldId="464"/>
            <ac:spMk id="17" creationId="{CAFB8C6C-D766-9DA5-A1D9-B7EDED2D7760}"/>
          </ac:spMkLst>
        </pc:spChg>
        <pc:spChg chg="add mod">
          <ac:chgData name="Sheldon Jordan" userId="8af6650edc64424a" providerId="LiveId" clId="{6B08996A-DF6F-4B16-B631-CA1ABAAB394B}" dt="2024-10-29T23:16:20.385" v="3633" actId="692"/>
          <ac:spMkLst>
            <pc:docMk/>
            <pc:sldMk cId="2864577426" sldId="464"/>
            <ac:spMk id="18" creationId="{F6536763-30AB-0768-9802-AB9DB8C370D9}"/>
          </ac:spMkLst>
        </pc:spChg>
        <pc:graphicFrameChg chg="add mod modGraphic">
          <ac:chgData name="Sheldon Jordan" userId="8af6650edc64424a" providerId="LiveId" clId="{6B08996A-DF6F-4B16-B631-CA1ABAAB394B}" dt="2024-10-29T15:55:56.339" v="1667" actId="114"/>
          <ac:graphicFrameMkLst>
            <pc:docMk/>
            <pc:sldMk cId="2864577426" sldId="464"/>
            <ac:graphicFrameMk id="7" creationId="{8EDAD721-F85B-4CEB-646A-5C29D232800B}"/>
          </ac:graphicFrameMkLst>
        </pc:graphicFrameChg>
        <pc:graphicFrameChg chg="add mod modGraphic">
          <ac:chgData name="Sheldon Jordan" userId="8af6650edc64424a" providerId="LiveId" clId="{6B08996A-DF6F-4B16-B631-CA1ABAAB394B}" dt="2024-10-29T15:55:48.661" v="1666" actId="20577"/>
          <ac:graphicFrameMkLst>
            <pc:docMk/>
            <pc:sldMk cId="2864577426" sldId="464"/>
            <ac:graphicFrameMk id="14" creationId="{C992138F-EBC7-2ED5-549E-9905A1B8BAB9}"/>
          </ac:graphicFrameMkLst>
        </pc:graphicFrameChg>
      </pc:sldChg>
      <pc:sldChg chg="addSp delSp modSp mod ord">
        <pc:chgData name="Sheldon Jordan" userId="8af6650edc64424a" providerId="LiveId" clId="{6B08996A-DF6F-4B16-B631-CA1ABAAB394B}" dt="2024-10-29T23:14:22.774" v="3619" actId="20577"/>
        <pc:sldMkLst>
          <pc:docMk/>
          <pc:sldMk cId="1992804761" sldId="465"/>
        </pc:sldMkLst>
        <pc:spChg chg="mod">
          <ac:chgData name="Sheldon Jordan" userId="8af6650edc64424a" providerId="LiveId" clId="{6B08996A-DF6F-4B16-B631-CA1ABAAB394B}" dt="2024-10-29T23:14:22.774" v="3619" actId="20577"/>
          <ac:spMkLst>
            <pc:docMk/>
            <pc:sldMk cId="1992804761" sldId="465"/>
            <ac:spMk id="2" creationId="{3C8E8693-81A9-6C39-10D4-85B02F50487C}"/>
          </ac:spMkLst>
        </pc:spChg>
        <pc:spChg chg="mod">
          <ac:chgData name="Sheldon Jordan" userId="8af6650edc64424a" providerId="LiveId" clId="{6B08996A-DF6F-4B16-B631-CA1ABAAB394B}" dt="2024-10-29T14:47:06.303" v="1219" actId="14100"/>
          <ac:spMkLst>
            <pc:docMk/>
            <pc:sldMk cId="1992804761" sldId="465"/>
            <ac:spMk id="3" creationId="{AF2B6C7E-D5F5-A4EA-B45A-297AD29D20E0}"/>
          </ac:spMkLst>
        </pc:spChg>
        <pc:spChg chg="add del">
          <ac:chgData name="Sheldon Jordan" userId="8af6650edc64424a" providerId="LiveId" clId="{6B08996A-DF6F-4B16-B631-CA1ABAAB394B}" dt="2024-10-22T14:05:56.264" v="972" actId="931"/>
          <ac:spMkLst>
            <pc:docMk/>
            <pc:sldMk cId="1992804761" sldId="465"/>
            <ac:spMk id="4" creationId="{46058E8C-AEC6-7AC7-2E02-2B794C223EE2}"/>
          </ac:spMkLst>
        </pc:spChg>
        <pc:spChg chg="del">
          <ac:chgData name="Sheldon Jordan" userId="8af6650edc64424a" providerId="LiveId" clId="{6B08996A-DF6F-4B16-B631-CA1ABAAB394B}" dt="2024-10-29T14:07:11.746" v="1136" actId="478"/>
          <ac:spMkLst>
            <pc:docMk/>
            <pc:sldMk cId="1992804761" sldId="465"/>
            <ac:spMk id="6" creationId="{D45BBEED-E755-4E50-34BC-CBC05EBE65FF}"/>
          </ac:spMkLst>
        </pc:spChg>
        <pc:spChg chg="add del mod">
          <ac:chgData name="Sheldon Jordan" userId="8af6650edc64424a" providerId="LiveId" clId="{6B08996A-DF6F-4B16-B631-CA1ABAAB394B}" dt="2024-10-22T14:06:14.513" v="975" actId="478"/>
          <ac:spMkLst>
            <pc:docMk/>
            <pc:sldMk cId="1992804761" sldId="465"/>
            <ac:spMk id="12" creationId="{F922B609-BA71-C095-6D11-9573CE385153}"/>
          </ac:spMkLst>
        </pc:spChg>
        <pc:spChg chg="add mod">
          <ac:chgData name="Sheldon Jordan" userId="8af6650edc64424a" providerId="LiveId" clId="{6B08996A-DF6F-4B16-B631-CA1ABAAB394B}" dt="2024-10-25T17:08:36.978" v="1117" actId="1076"/>
          <ac:spMkLst>
            <pc:docMk/>
            <pc:sldMk cId="1992804761" sldId="465"/>
            <ac:spMk id="16" creationId="{00280C1E-7071-3F03-2741-C206B6D565C9}"/>
          </ac:spMkLst>
        </pc:spChg>
        <pc:picChg chg="add del mod ord">
          <ac:chgData name="Sheldon Jordan" userId="8af6650edc64424a" providerId="LiveId" clId="{6B08996A-DF6F-4B16-B631-CA1ABAAB394B}" dt="2024-10-22T14:04:59.980" v="971" actId="22"/>
          <ac:picMkLst>
            <pc:docMk/>
            <pc:sldMk cId="1992804761" sldId="465"/>
            <ac:picMk id="8" creationId="{45FE4993-683C-6121-8DF4-581B5E66C1A3}"/>
          </ac:picMkLst>
        </pc:picChg>
        <pc:picChg chg="add del mod">
          <ac:chgData name="Sheldon Jordan" userId="8af6650edc64424a" providerId="LiveId" clId="{6B08996A-DF6F-4B16-B631-CA1ABAAB394B}" dt="2024-10-22T14:06:10.232" v="974" actId="478"/>
          <ac:picMkLst>
            <pc:docMk/>
            <pc:sldMk cId="1992804761" sldId="465"/>
            <ac:picMk id="10" creationId="{EFB1DD9F-1EE1-78D6-7DDD-4DBD7B93C011}"/>
          </ac:picMkLst>
        </pc:picChg>
        <pc:picChg chg="add mod">
          <ac:chgData name="Sheldon Jordan" userId="8af6650edc64424a" providerId="LiveId" clId="{6B08996A-DF6F-4B16-B631-CA1ABAAB394B}" dt="2024-10-22T14:06:20.210" v="977" actId="1076"/>
          <ac:picMkLst>
            <pc:docMk/>
            <pc:sldMk cId="1992804761" sldId="465"/>
            <ac:picMk id="14" creationId="{3383EC1C-7FD6-3069-7183-96D6170B6A39}"/>
          </ac:picMkLst>
        </pc:picChg>
      </pc:sldChg>
      <pc:sldChg chg="addSp delSp modSp new del mod modAnim">
        <pc:chgData name="Sheldon Jordan" userId="8af6650edc64424a" providerId="LiveId" clId="{6B08996A-DF6F-4B16-B631-CA1ABAAB394B}" dt="2024-10-21T18:58:34.505" v="324" actId="47"/>
        <pc:sldMkLst>
          <pc:docMk/>
          <pc:sldMk cId="4010770144" sldId="466"/>
        </pc:sldMkLst>
        <pc:spChg chg="del">
          <ac:chgData name="Sheldon Jordan" userId="8af6650edc64424a" providerId="LiveId" clId="{6B08996A-DF6F-4B16-B631-CA1ABAAB394B}" dt="2024-10-21T18:48:06.493" v="278" actId="478"/>
          <ac:spMkLst>
            <pc:docMk/>
            <pc:sldMk cId="4010770144" sldId="466"/>
            <ac:spMk id="2" creationId="{C63E7B86-70B2-85F8-006A-0E7E714C5D88}"/>
          </ac:spMkLst>
        </pc:spChg>
        <pc:spChg chg="del">
          <ac:chgData name="Sheldon Jordan" userId="8af6650edc64424a" providerId="LiveId" clId="{6B08996A-DF6F-4B16-B631-CA1ABAAB394B}" dt="2024-10-21T18:48:09.918" v="279" actId="478"/>
          <ac:spMkLst>
            <pc:docMk/>
            <pc:sldMk cId="4010770144" sldId="466"/>
            <ac:spMk id="3" creationId="{BBD0DBB6-C8AF-BB68-6035-807883204ACB}"/>
          </ac:spMkLst>
        </pc:spChg>
        <pc:graphicFrameChg chg="add mod">
          <ac:chgData name="Sheldon Jordan" userId="8af6650edc64424a" providerId="LiveId" clId="{6B08996A-DF6F-4B16-B631-CA1ABAAB394B}" dt="2024-10-21T18:50:01.530" v="289" actId="1076"/>
          <ac:graphicFrameMkLst>
            <pc:docMk/>
            <pc:sldMk cId="4010770144" sldId="466"/>
            <ac:graphicFrameMk id="7" creationId="{FB3EBEA8-02F9-086D-86C4-C24C5C2325DD}"/>
          </ac:graphicFrameMkLst>
        </pc:graphicFrameChg>
        <pc:graphicFrameChg chg="add del">
          <ac:chgData name="Sheldon Jordan" userId="8af6650edc64424a" providerId="LiveId" clId="{6B08996A-DF6F-4B16-B631-CA1ABAAB394B}" dt="2024-10-21T18:49:24.103" v="285" actId="478"/>
          <ac:graphicFrameMkLst>
            <pc:docMk/>
            <pc:sldMk cId="4010770144" sldId="466"/>
            <ac:graphicFrameMk id="8" creationId="{A46D25D3-BE48-C024-90B3-DF63BD91F89B}"/>
          </ac:graphicFrameMkLst>
        </pc:graphicFrameChg>
        <pc:graphicFrameChg chg="add mod modGraphic">
          <ac:chgData name="Sheldon Jordan" userId="8af6650edc64424a" providerId="LiveId" clId="{6B08996A-DF6F-4B16-B631-CA1ABAAB394B}" dt="2024-10-21T18:53:26.697" v="309"/>
          <ac:graphicFrameMkLst>
            <pc:docMk/>
            <pc:sldMk cId="4010770144" sldId="466"/>
            <ac:graphicFrameMk id="9" creationId="{12272C9D-6A16-BD2C-7050-8A215323CD43}"/>
          </ac:graphicFrameMkLst>
        </pc:graphicFrameChg>
        <pc:graphicFrameChg chg="add del mod">
          <ac:chgData name="Sheldon Jordan" userId="8af6650edc64424a" providerId="LiveId" clId="{6B08996A-DF6F-4B16-B631-CA1ABAAB394B}" dt="2024-10-21T18:51:24.907" v="296" actId="478"/>
          <ac:graphicFrameMkLst>
            <pc:docMk/>
            <pc:sldMk cId="4010770144" sldId="466"/>
            <ac:graphicFrameMk id="10" creationId="{7CB489FB-EEF7-0F2B-47E0-B2343CBB6173}"/>
          </ac:graphicFrameMkLst>
        </pc:graphicFrameChg>
        <pc:graphicFrameChg chg="add del">
          <ac:chgData name="Sheldon Jordan" userId="8af6650edc64424a" providerId="LiveId" clId="{6B08996A-DF6F-4B16-B631-CA1ABAAB394B}" dt="2024-10-21T18:51:37.411" v="298" actId="478"/>
          <ac:graphicFrameMkLst>
            <pc:docMk/>
            <pc:sldMk cId="4010770144" sldId="466"/>
            <ac:graphicFrameMk id="11" creationId="{264998D7-F65C-9BB0-A201-F90A0C54FCE6}"/>
          </ac:graphicFrameMkLst>
        </pc:graphicFrameChg>
        <pc:graphicFrameChg chg="add mod modGraphic">
          <ac:chgData name="Sheldon Jordan" userId="8af6650edc64424a" providerId="LiveId" clId="{6B08996A-DF6F-4B16-B631-CA1ABAAB394B}" dt="2024-10-21T18:53:28.278" v="310" actId="108"/>
          <ac:graphicFrameMkLst>
            <pc:docMk/>
            <pc:sldMk cId="4010770144" sldId="466"/>
            <ac:graphicFrameMk id="12" creationId="{A3D66E47-3F8B-E44C-E5AE-70E99F95DA8B}"/>
          </ac:graphicFrameMkLst>
        </pc:graphicFrameChg>
      </pc:sldChg>
      <pc:sldChg chg="delSp new del mod">
        <pc:chgData name="Sheldon Jordan" userId="8af6650edc64424a" providerId="LiveId" clId="{6B08996A-DF6F-4B16-B631-CA1ABAAB394B}" dt="2024-10-21T18:57:33.632" v="319" actId="47"/>
        <pc:sldMkLst>
          <pc:docMk/>
          <pc:sldMk cId="3748217044" sldId="467"/>
        </pc:sldMkLst>
        <pc:spChg chg="del">
          <ac:chgData name="Sheldon Jordan" userId="8af6650edc64424a" providerId="LiveId" clId="{6B08996A-DF6F-4B16-B631-CA1ABAAB394B}" dt="2024-10-21T18:57:13.185" v="313" actId="478"/>
          <ac:spMkLst>
            <pc:docMk/>
            <pc:sldMk cId="3748217044" sldId="467"/>
            <ac:spMk id="2" creationId="{D93A58D2-4156-1548-104D-1723FB4064F5}"/>
          </ac:spMkLst>
        </pc:spChg>
        <pc:spChg chg="del">
          <ac:chgData name="Sheldon Jordan" userId="8af6650edc64424a" providerId="LiveId" clId="{6B08996A-DF6F-4B16-B631-CA1ABAAB394B}" dt="2024-10-21T18:57:15.204" v="314" actId="478"/>
          <ac:spMkLst>
            <pc:docMk/>
            <pc:sldMk cId="3748217044" sldId="467"/>
            <ac:spMk id="3" creationId="{269FE233-6BA2-682E-64DA-4ACB146E9A0E}"/>
          </ac:spMkLst>
        </pc:spChg>
      </pc:sldChg>
      <pc:sldChg chg="modSp add del mod">
        <pc:chgData name="Sheldon Jordan" userId="8af6650edc64424a" providerId="LiveId" clId="{6B08996A-DF6F-4B16-B631-CA1ABAAB394B}" dt="2024-10-25T17:03:55.905" v="1106" actId="47"/>
        <pc:sldMkLst>
          <pc:docMk/>
          <pc:sldMk cId="3286426832" sldId="468"/>
        </pc:sldMkLst>
        <pc:graphicFrameChg chg="mod modGraphic">
          <ac:chgData name="Sheldon Jordan" userId="8af6650edc64424a" providerId="LiveId" clId="{6B08996A-DF6F-4B16-B631-CA1ABAAB394B}" dt="2024-10-22T14:24:35.473" v="1057" actId="20577"/>
          <ac:graphicFrameMkLst>
            <pc:docMk/>
            <pc:sldMk cId="3286426832" sldId="468"/>
            <ac:graphicFrameMk id="7" creationId="{9BB40CB9-E612-4EAF-26AC-B8E8A8C60A1F}"/>
          </ac:graphicFrameMkLst>
        </pc:graphicFrameChg>
      </pc:sldChg>
      <pc:sldChg chg="modSp add del mod">
        <pc:chgData name="Sheldon Jordan" userId="8af6650edc64424a" providerId="LiveId" clId="{6B08996A-DF6F-4B16-B631-CA1ABAAB394B}" dt="2024-10-25T17:03:59.004" v="1107" actId="47"/>
        <pc:sldMkLst>
          <pc:docMk/>
          <pc:sldMk cId="4233113947" sldId="469"/>
        </pc:sldMkLst>
        <pc:graphicFrameChg chg="mod modGraphic">
          <ac:chgData name="Sheldon Jordan" userId="8af6650edc64424a" providerId="LiveId" clId="{6B08996A-DF6F-4B16-B631-CA1ABAAB394B}" dt="2024-10-22T14:24:28.854" v="1043" actId="20577"/>
          <ac:graphicFrameMkLst>
            <pc:docMk/>
            <pc:sldMk cId="4233113947" sldId="469"/>
            <ac:graphicFrameMk id="7" creationId="{80B9FE86-6D21-9283-771D-A02D65FCB393}"/>
          </ac:graphicFrameMkLst>
        </pc:graphicFrameChg>
      </pc:sldChg>
      <pc:sldChg chg="modSp add del mod">
        <pc:chgData name="Sheldon Jordan" userId="8af6650edc64424a" providerId="LiveId" clId="{6B08996A-DF6F-4B16-B631-CA1ABAAB394B}" dt="2024-10-25T17:04:00.201" v="1108" actId="47"/>
        <pc:sldMkLst>
          <pc:docMk/>
          <pc:sldMk cId="2530051175" sldId="470"/>
        </pc:sldMkLst>
        <pc:graphicFrameChg chg="mod modGraphic">
          <ac:chgData name="Sheldon Jordan" userId="8af6650edc64424a" providerId="LiveId" clId="{6B08996A-DF6F-4B16-B631-CA1ABAAB394B}" dt="2024-10-22T14:24:22.129" v="1029" actId="20577"/>
          <ac:graphicFrameMkLst>
            <pc:docMk/>
            <pc:sldMk cId="2530051175" sldId="470"/>
            <ac:graphicFrameMk id="7" creationId="{995BF6AB-8C33-4064-7403-EE0716F7B14C}"/>
          </ac:graphicFrameMkLst>
        </pc:graphicFrameChg>
      </pc:sldChg>
      <pc:sldChg chg="modSp add del mod">
        <pc:chgData name="Sheldon Jordan" userId="8af6650edc64424a" providerId="LiveId" clId="{6B08996A-DF6F-4B16-B631-CA1ABAAB394B}" dt="2024-10-25T17:04:01.420" v="1109" actId="47"/>
        <pc:sldMkLst>
          <pc:docMk/>
          <pc:sldMk cId="1453285188" sldId="471"/>
        </pc:sldMkLst>
        <pc:graphicFrameChg chg="mod modGraphic">
          <ac:chgData name="Sheldon Jordan" userId="8af6650edc64424a" providerId="LiveId" clId="{6B08996A-DF6F-4B16-B631-CA1ABAAB394B}" dt="2024-10-22T14:24:14.534" v="1015" actId="20577"/>
          <ac:graphicFrameMkLst>
            <pc:docMk/>
            <pc:sldMk cId="1453285188" sldId="471"/>
            <ac:graphicFrameMk id="7" creationId="{301163D5-6980-AABF-6B02-264C4E6B519C}"/>
          </ac:graphicFrameMkLst>
        </pc:graphicFrameChg>
      </pc:sldChg>
      <pc:sldChg chg="addSp modSp add del mod ord">
        <pc:chgData name="Sheldon Jordan" userId="8af6650edc64424a" providerId="LiveId" clId="{6B08996A-DF6F-4B16-B631-CA1ABAAB394B}" dt="2024-10-29T15:48:35.871" v="1589" actId="47"/>
        <pc:sldMkLst>
          <pc:docMk/>
          <pc:sldMk cId="4149202009" sldId="472"/>
        </pc:sldMkLst>
        <pc:spChg chg="add mod">
          <ac:chgData name="Sheldon Jordan" userId="8af6650edc64424a" providerId="LiveId" clId="{6B08996A-DF6F-4B16-B631-CA1ABAAB394B}" dt="2024-10-25T17:04:09.079" v="1110" actId="14100"/>
          <ac:spMkLst>
            <pc:docMk/>
            <pc:sldMk cId="4149202009" sldId="472"/>
            <ac:spMk id="8" creationId="{F83E9FE4-BCB9-6F01-3663-86D40519244A}"/>
          </ac:spMkLst>
        </pc:spChg>
        <pc:graphicFrameChg chg="add mod">
          <ac:chgData name="Sheldon Jordan" userId="8af6650edc64424a" providerId="LiveId" clId="{6B08996A-DF6F-4B16-B631-CA1ABAAB394B}" dt="2024-10-22T14:19:27.244" v="978"/>
          <ac:graphicFrameMkLst>
            <pc:docMk/>
            <pc:sldMk cId="4149202009" sldId="472"/>
            <ac:graphicFrameMk id="3" creationId="{4CBFC2F3-E298-04BB-4880-DA1C80134B59}"/>
          </ac:graphicFrameMkLst>
        </pc:graphicFrameChg>
        <pc:graphicFrameChg chg="mod modGraphic">
          <ac:chgData name="Sheldon Jordan" userId="8af6650edc64424a" providerId="LiveId" clId="{6B08996A-DF6F-4B16-B631-CA1ABAAB394B}" dt="2024-10-29T15:46:48.822" v="1579" actId="21"/>
          <ac:graphicFrameMkLst>
            <pc:docMk/>
            <pc:sldMk cId="4149202009" sldId="472"/>
            <ac:graphicFrameMk id="7" creationId="{1592C1EF-A0D4-F7F6-0C1D-DF24FB47D552}"/>
          </ac:graphicFrameMkLst>
        </pc:graphicFrameChg>
        <pc:graphicFrameChg chg="add mod modGraphic">
          <ac:chgData name="Sheldon Jordan" userId="8af6650edc64424a" providerId="LiveId" clId="{6B08996A-DF6F-4B16-B631-CA1ABAAB394B}" dt="2024-10-29T15:47:22.343" v="1583" actId="14734"/>
          <ac:graphicFrameMkLst>
            <pc:docMk/>
            <pc:sldMk cId="4149202009" sldId="472"/>
            <ac:graphicFrameMk id="9" creationId="{3D7E68D3-C6E2-DEC9-E6CB-F183B94728E9}"/>
          </ac:graphicFrameMkLst>
        </pc:graphicFrameChg>
      </pc:sldChg>
      <pc:sldChg chg="addSp delSp modSp new del mod">
        <pc:chgData name="Sheldon Jordan" userId="8af6650edc64424a" providerId="LiveId" clId="{6B08996A-DF6F-4B16-B631-CA1ABAAB394B}" dt="2024-10-29T20:26:39.803" v="2050" actId="47"/>
        <pc:sldMkLst>
          <pc:docMk/>
          <pc:sldMk cId="3705686657" sldId="473"/>
        </pc:sldMkLst>
        <pc:spChg chg="del">
          <ac:chgData name="Sheldon Jordan" userId="8af6650edc64424a" providerId="LiveId" clId="{6B08996A-DF6F-4B16-B631-CA1ABAAB394B}" dt="2024-10-22T14:19:42.119" v="980" actId="478"/>
          <ac:spMkLst>
            <pc:docMk/>
            <pc:sldMk cId="3705686657" sldId="473"/>
            <ac:spMk id="2" creationId="{146C97A3-A3EB-78F2-C3DE-271EF1D0D0C7}"/>
          </ac:spMkLst>
        </pc:spChg>
        <pc:spChg chg="add del">
          <ac:chgData name="Sheldon Jordan" userId="8af6650edc64424a" providerId="LiveId" clId="{6B08996A-DF6F-4B16-B631-CA1ABAAB394B}" dt="2024-10-22T14:19:53.422" v="983" actId="478"/>
          <ac:spMkLst>
            <pc:docMk/>
            <pc:sldMk cId="3705686657" sldId="473"/>
            <ac:spMk id="3" creationId="{8B8A7F3A-A4E8-3A83-352C-6DDDCB4DA35A}"/>
          </ac:spMkLst>
        </pc:spChg>
        <pc:graphicFrameChg chg="add mod">
          <ac:chgData name="Sheldon Jordan" userId="8af6650edc64424a" providerId="LiveId" clId="{6B08996A-DF6F-4B16-B631-CA1ABAAB394B}" dt="2024-10-22T14:19:46.033" v="982"/>
          <ac:graphicFrameMkLst>
            <pc:docMk/>
            <pc:sldMk cId="3705686657" sldId="473"/>
            <ac:graphicFrameMk id="7" creationId="{8D82E74E-EED2-0C01-A7A3-010DA5991525}"/>
          </ac:graphicFrameMkLst>
        </pc:graphicFrameChg>
      </pc:sldChg>
      <pc:sldChg chg="addSp delSp modSp add mod ord addAnim delAnim modAnim">
        <pc:chgData name="Sheldon Jordan" userId="8af6650edc64424a" providerId="LiveId" clId="{6B08996A-DF6F-4B16-B631-CA1ABAAB394B}" dt="2024-10-29T23:11:15.854" v="3609" actId="1076"/>
        <pc:sldMkLst>
          <pc:docMk/>
          <pc:sldMk cId="281218068" sldId="474"/>
        </pc:sldMkLst>
        <pc:spChg chg="mod">
          <ac:chgData name="Sheldon Jordan" userId="8af6650edc64424a" providerId="LiveId" clId="{6B08996A-DF6F-4B16-B631-CA1ABAAB394B}" dt="2024-10-29T20:18:43.297" v="1769" actId="115"/>
          <ac:spMkLst>
            <pc:docMk/>
            <pc:sldMk cId="281218068" sldId="474"/>
            <ac:spMk id="2" creationId="{C03E04E6-3D21-2275-4D38-2896BEBB5CB2}"/>
          </ac:spMkLst>
        </pc:spChg>
        <pc:spChg chg="mod">
          <ac:chgData name="Sheldon Jordan" userId="8af6650edc64424a" providerId="LiveId" clId="{6B08996A-DF6F-4B16-B631-CA1ABAAB394B}" dt="2024-10-29T23:09:35.905" v="3601" actId="20577"/>
          <ac:spMkLst>
            <pc:docMk/>
            <pc:sldMk cId="281218068" sldId="474"/>
            <ac:spMk id="3" creationId="{2C38DFE8-9011-7924-1499-0440F41680B7}"/>
          </ac:spMkLst>
        </pc:spChg>
        <pc:spChg chg="add del">
          <ac:chgData name="Sheldon Jordan" userId="8af6650edc64424a" providerId="LiveId" clId="{6B08996A-DF6F-4B16-B631-CA1ABAAB394B}" dt="2024-10-29T22:52:35.072" v="3253" actId="11529"/>
          <ac:spMkLst>
            <pc:docMk/>
            <pc:sldMk cId="281218068" sldId="474"/>
            <ac:spMk id="4" creationId="{42DE2FD8-2208-FA8F-2873-78A45D611133}"/>
          </ac:spMkLst>
        </pc:spChg>
        <pc:spChg chg="del">
          <ac:chgData name="Sheldon Jordan" userId="8af6650edc64424a" providerId="LiveId" clId="{6B08996A-DF6F-4B16-B631-CA1ABAAB394B}" dt="2024-10-29T14:49:18.041" v="1226" actId="478"/>
          <ac:spMkLst>
            <pc:docMk/>
            <pc:sldMk cId="281218068" sldId="474"/>
            <ac:spMk id="4" creationId="{BD24B0BB-6711-3D9D-6E54-B02FF7D07E39}"/>
          </ac:spMkLst>
        </pc:spChg>
        <pc:spChg chg="add del">
          <ac:chgData name="Sheldon Jordan" userId="8af6650edc64424a" providerId="LiveId" clId="{6B08996A-DF6F-4B16-B631-CA1ABAAB394B}" dt="2024-10-29T14:49:54.500" v="1229" actId="478"/>
          <ac:spMkLst>
            <pc:docMk/>
            <pc:sldMk cId="281218068" sldId="474"/>
            <ac:spMk id="6" creationId="{79A214A9-97C8-1CE2-19DC-E60772EB4566}"/>
          </ac:spMkLst>
        </pc:spChg>
        <pc:spChg chg="add mod">
          <ac:chgData name="Sheldon Jordan" userId="8af6650edc64424a" providerId="LiveId" clId="{6B08996A-DF6F-4B16-B631-CA1ABAAB394B}" dt="2024-10-29T22:55:53.605" v="3276" actId="1076"/>
          <ac:spMkLst>
            <pc:docMk/>
            <pc:sldMk cId="281218068" sldId="474"/>
            <ac:spMk id="6" creationId="{84487E7B-36BD-662C-D921-F4FE69CC084E}"/>
          </ac:spMkLst>
        </pc:spChg>
        <pc:spChg chg="add mod">
          <ac:chgData name="Sheldon Jordan" userId="8af6650edc64424a" providerId="LiveId" clId="{6B08996A-DF6F-4B16-B631-CA1ABAAB394B}" dt="2024-10-29T15:01:59.834" v="1437" actId="164"/>
          <ac:spMkLst>
            <pc:docMk/>
            <pc:sldMk cId="281218068" sldId="474"/>
            <ac:spMk id="7" creationId="{659602D5-8255-090B-B94D-E3AFE6F71122}"/>
          </ac:spMkLst>
        </pc:spChg>
        <pc:spChg chg="add mod">
          <ac:chgData name="Sheldon Jordan" userId="8af6650edc64424a" providerId="LiveId" clId="{6B08996A-DF6F-4B16-B631-CA1ABAAB394B}" dt="2024-10-29T15:01:59.834" v="1437" actId="164"/>
          <ac:spMkLst>
            <pc:docMk/>
            <pc:sldMk cId="281218068" sldId="474"/>
            <ac:spMk id="8" creationId="{1DF24F33-AE73-5FA5-69BB-A7825E60E532}"/>
          </ac:spMkLst>
        </pc:spChg>
        <pc:spChg chg="add mod">
          <ac:chgData name="Sheldon Jordan" userId="8af6650edc64424a" providerId="LiveId" clId="{6B08996A-DF6F-4B16-B631-CA1ABAAB394B}" dt="2024-10-29T15:02:16.367" v="1438" actId="164"/>
          <ac:spMkLst>
            <pc:docMk/>
            <pc:sldMk cId="281218068" sldId="474"/>
            <ac:spMk id="9" creationId="{E0FBC04D-84F4-8579-14D5-00BFDF4B73E8}"/>
          </ac:spMkLst>
        </pc:spChg>
        <pc:spChg chg="add mod">
          <ac:chgData name="Sheldon Jordan" userId="8af6650edc64424a" providerId="LiveId" clId="{6B08996A-DF6F-4B16-B631-CA1ABAAB394B}" dt="2024-10-29T15:02:16.367" v="1438" actId="164"/>
          <ac:spMkLst>
            <pc:docMk/>
            <pc:sldMk cId="281218068" sldId="474"/>
            <ac:spMk id="10" creationId="{1A211A18-CC38-CF08-9261-F46C59E06A33}"/>
          </ac:spMkLst>
        </pc:spChg>
        <pc:spChg chg="add mod">
          <ac:chgData name="Sheldon Jordan" userId="8af6650edc64424a" providerId="LiveId" clId="{6B08996A-DF6F-4B16-B631-CA1ABAAB394B}" dt="2024-10-29T15:02:45.355" v="1440" actId="164"/>
          <ac:spMkLst>
            <pc:docMk/>
            <pc:sldMk cId="281218068" sldId="474"/>
            <ac:spMk id="11" creationId="{653DDFEC-4F2C-E5E1-EBA1-7D5FE99856D8}"/>
          </ac:spMkLst>
        </pc:spChg>
        <pc:spChg chg="add mod">
          <ac:chgData name="Sheldon Jordan" userId="8af6650edc64424a" providerId="LiveId" clId="{6B08996A-DF6F-4B16-B631-CA1ABAAB394B}" dt="2024-10-29T15:02:45.355" v="1440" actId="164"/>
          <ac:spMkLst>
            <pc:docMk/>
            <pc:sldMk cId="281218068" sldId="474"/>
            <ac:spMk id="12" creationId="{24A01207-EDD2-275D-5558-5D47FED361DE}"/>
          </ac:spMkLst>
        </pc:spChg>
        <pc:spChg chg="add mod">
          <ac:chgData name="Sheldon Jordan" userId="8af6650edc64424a" providerId="LiveId" clId="{6B08996A-DF6F-4B16-B631-CA1ABAAB394B}" dt="2024-10-29T23:11:15.854" v="3609" actId="1076"/>
          <ac:spMkLst>
            <pc:docMk/>
            <pc:sldMk cId="281218068" sldId="474"/>
            <ac:spMk id="13" creationId="{C13CB8B9-AEC0-6BB3-0EA4-62240D634D37}"/>
          </ac:spMkLst>
        </pc:spChg>
        <pc:spChg chg="add mod">
          <ac:chgData name="Sheldon Jordan" userId="8af6650edc64424a" providerId="LiveId" clId="{6B08996A-DF6F-4B16-B631-CA1ABAAB394B}" dt="2024-10-29T22:57:25.104" v="3332" actId="1076"/>
          <ac:spMkLst>
            <pc:docMk/>
            <pc:sldMk cId="281218068" sldId="474"/>
            <ac:spMk id="14" creationId="{F8C71AE3-E149-4F4E-29D1-F1D261E4980C}"/>
          </ac:spMkLst>
        </pc:spChg>
        <pc:spChg chg="add mod">
          <ac:chgData name="Sheldon Jordan" userId="8af6650edc64424a" providerId="LiveId" clId="{6B08996A-DF6F-4B16-B631-CA1ABAAB394B}" dt="2024-10-29T15:03:16.508" v="1442" actId="164"/>
          <ac:spMkLst>
            <pc:docMk/>
            <pc:sldMk cId="281218068" sldId="474"/>
            <ac:spMk id="26" creationId="{52D139F7-F815-09F6-A811-8F1454645557}"/>
          </ac:spMkLst>
        </pc:spChg>
        <pc:spChg chg="add mod">
          <ac:chgData name="Sheldon Jordan" userId="8af6650edc64424a" providerId="LiveId" clId="{6B08996A-DF6F-4B16-B631-CA1ABAAB394B}" dt="2024-10-29T15:04:05.116" v="1445" actId="164"/>
          <ac:spMkLst>
            <pc:docMk/>
            <pc:sldMk cId="281218068" sldId="474"/>
            <ac:spMk id="27" creationId="{6D1A597A-B6DC-6E49-089A-F5542ADF65C6}"/>
          </ac:spMkLst>
        </pc:spChg>
        <pc:spChg chg="add mod">
          <ac:chgData name="Sheldon Jordan" userId="8af6650edc64424a" providerId="LiveId" clId="{6B08996A-DF6F-4B16-B631-CA1ABAAB394B}" dt="2024-10-29T22:57:16.396" v="3331" actId="20577"/>
          <ac:spMkLst>
            <pc:docMk/>
            <pc:sldMk cId="281218068" sldId="474"/>
            <ac:spMk id="28" creationId="{5BC68F0E-D5D6-03EB-A7B8-F56ADAF52A84}"/>
          </ac:spMkLst>
        </pc:spChg>
        <pc:spChg chg="add mod">
          <ac:chgData name="Sheldon Jordan" userId="8af6650edc64424a" providerId="LiveId" clId="{6B08996A-DF6F-4B16-B631-CA1ABAAB394B}" dt="2024-10-29T15:04:58.504" v="1450" actId="164"/>
          <ac:spMkLst>
            <pc:docMk/>
            <pc:sldMk cId="281218068" sldId="474"/>
            <ac:spMk id="29" creationId="{EF03B1EA-AC58-509B-4FED-67EC7A97B64A}"/>
          </ac:spMkLst>
        </pc:spChg>
        <pc:grpChg chg="add mod">
          <ac:chgData name="Sheldon Jordan" userId="8af6650edc64424a" providerId="LiveId" clId="{6B08996A-DF6F-4B16-B631-CA1ABAAB394B}" dt="2024-10-29T15:05:33.539" v="1456" actId="1076"/>
          <ac:grpSpMkLst>
            <pc:docMk/>
            <pc:sldMk cId="281218068" sldId="474"/>
            <ac:grpSpMk id="30" creationId="{9D37876E-9B2F-F7C8-C165-ED681F8874FB}"/>
          </ac:grpSpMkLst>
        </pc:grpChg>
        <pc:grpChg chg="add mod">
          <ac:chgData name="Sheldon Jordan" userId="8af6650edc64424a" providerId="LiveId" clId="{6B08996A-DF6F-4B16-B631-CA1ABAAB394B}" dt="2024-10-29T15:05:07.333" v="1452" actId="1076"/>
          <ac:grpSpMkLst>
            <pc:docMk/>
            <pc:sldMk cId="281218068" sldId="474"/>
            <ac:grpSpMk id="31" creationId="{67D5544A-C814-9584-F3AF-393DE02E0DF2}"/>
          </ac:grpSpMkLst>
        </pc:grpChg>
        <pc:grpChg chg="add mod">
          <ac:chgData name="Sheldon Jordan" userId="8af6650edc64424a" providerId="LiveId" clId="{6B08996A-DF6F-4B16-B631-CA1ABAAB394B}" dt="2024-10-29T15:05:03.825" v="1451" actId="1076"/>
          <ac:grpSpMkLst>
            <pc:docMk/>
            <pc:sldMk cId="281218068" sldId="474"/>
            <ac:grpSpMk id="32" creationId="{60A22486-D7CB-9FED-F396-F721FC3DA4E1}"/>
          </ac:grpSpMkLst>
        </pc:grpChg>
        <pc:grpChg chg="add mod">
          <ac:chgData name="Sheldon Jordan" userId="8af6650edc64424a" providerId="LiveId" clId="{6B08996A-DF6F-4B16-B631-CA1ABAAB394B}" dt="2024-10-29T15:06:20.453" v="1460" actId="1076"/>
          <ac:grpSpMkLst>
            <pc:docMk/>
            <pc:sldMk cId="281218068" sldId="474"/>
            <ac:grpSpMk id="33" creationId="{AA617C5E-C2C5-9607-4416-703D5A27B247}"/>
          </ac:grpSpMkLst>
        </pc:grpChg>
        <pc:grpChg chg="add mod">
          <ac:chgData name="Sheldon Jordan" userId="8af6650edc64424a" providerId="LiveId" clId="{6B08996A-DF6F-4B16-B631-CA1ABAAB394B}" dt="2024-10-29T15:04:05.116" v="1445" actId="164"/>
          <ac:grpSpMkLst>
            <pc:docMk/>
            <pc:sldMk cId="281218068" sldId="474"/>
            <ac:grpSpMk id="34" creationId="{22C65C22-0EA0-EE47-1C29-EDD4B8FFE794}"/>
          </ac:grpSpMkLst>
        </pc:grpChg>
        <pc:grpChg chg="add del mod">
          <ac:chgData name="Sheldon Jordan" userId="8af6650edc64424a" providerId="LiveId" clId="{6B08996A-DF6F-4B16-B631-CA1ABAAB394B}" dt="2024-10-29T22:52:34.589" v="3252" actId="478"/>
          <ac:grpSpMkLst>
            <pc:docMk/>
            <pc:sldMk cId="281218068" sldId="474"/>
            <ac:grpSpMk id="35" creationId="{BED487A0-A52C-5A84-D358-8565448A2CBD}"/>
          </ac:grpSpMkLst>
        </pc:grpChg>
        <pc:grpChg chg="add mod">
          <ac:chgData name="Sheldon Jordan" userId="8af6650edc64424a" providerId="LiveId" clId="{6B08996A-DF6F-4B16-B631-CA1ABAAB394B}" dt="2024-10-29T15:04:58.504" v="1450" actId="164"/>
          <ac:grpSpMkLst>
            <pc:docMk/>
            <pc:sldMk cId="281218068" sldId="474"/>
            <ac:grpSpMk id="36" creationId="{F1B2C3F8-0F2E-DB3F-550B-AFE7E4C1DD2A}"/>
          </ac:grpSpMkLst>
        </pc:grpChg>
        <pc:cxnChg chg="add mod">
          <ac:chgData name="Sheldon Jordan" userId="8af6650edc64424a" providerId="LiveId" clId="{6B08996A-DF6F-4B16-B631-CA1ABAAB394B}" dt="2024-10-29T15:05:07.333" v="1452" actId="1076"/>
          <ac:cxnSpMkLst>
            <pc:docMk/>
            <pc:sldMk cId="281218068" sldId="474"/>
            <ac:cxnSpMk id="15" creationId="{A8876079-F0B4-C756-3F3F-6D36D5DAF016}"/>
          </ac:cxnSpMkLst>
        </pc:cxnChg>
        <pc:cxnChg chg="add mod">
          <ac:chgData name="Sheldon Jordan" userId="8af6650edc64424a" providerId="LiveId" clId="{6B08996A-DF6F-4B16-B631-CA1ABAAB394B}" dt="2024-10-29T15:05:03.825" v="1451" actId="1076"/>
          <ac:cxnSpMkLst>
            <pc:docMk/>
            <pc:sldMk cId="281218068" sldId="474"/>
            <ac:cxnSpMk id="17" creationId="{13C9F13F-52FF-4D85-16D0-2D8D70732A42}"/>
          </ac:cxnSpMkLst>
        </pc:cxnChg>
        <pc:cxnChg chg="add mod">
          <ac:chgData name="Sheldon Jordan" userId="8af6650edc64424a" providerId="LiveId" clId="{6B08996A-DF6F-4B16-B631-CA1ABAAB394B}" dt="2024-10-29T15:04:58.504" v="1450" actId="164"/>
          <ac:cxnSpMkLst>
            <pc:docMk/>
            <pc:sldMk cId="281218068" sldId="474"/>
            <ac:cxnSpMk id="19" creationId="{28FAB3BB-DD4D-5EAC-BB06-009D8B1E0649}"/>
          </ac:cxnSpMkLst>
        </pc:cxnChg>
        <pc:cxnChg chg="add mod">
          <ac:chgData name="Sheldon Jordan" userId="8af6650edc64424a" providerId="LiveId" clId="{6B08996A-DF6F-4B16-B631-CA1ABAAB394B}" dt="2024-10-29T15:04:46.880" v="1449" actId="164"/>
          <ac:cxnSpMkLst>
            <pc:docMk/>
            <pc:sldMk cId="281218068" sldId="474"/>
            <ac:cxnSpMk id="21" creationId="{D5A525FC-63D8-D3D5-DCBE-990D3A4CD4C9}"/>
          </ac:cxnSpMkLst>
        </pc:cxnChg>
      </pc:sldChg>
      <pc:sldChg chg="modSp add del mod">
        <pc:chgData name="Sheldon Jordan" userId="8af6650edc64424a" providerId="LiveId" clId="{6B08996A-DF6F-4B16-B631-CA1ABAAB394B}" dt="2024-10-29T13:57:08.937" v="1132" actId="47"/>
        <pc:sldMkLst>
          <pc:docMk/>
          <pc:sldMk cId="1280382215" sldId="474"/>
        </pc:sldMkLst>
        <pc:graphicFrameChg chg="modGraphic">
          <ac:chgData name="Sheldon Jordan" userId="8af6650edc64424a" providerId="LiveId" clId="{6B08996A-DF6F-4B16-B631-CA1ABAAB394B}" dt="2024-10-22T14:20:17.196" v="985" actId="207"/>
          <ac:graphicFrameMkLst>
            <pc:docMk/>
            <pc:sldMk cId="1280382215" sldId="474"/>
            <ac:graphicFrameMk id="7" creationId="{9C4A643B-98A7-0C18-2BDB-7A8C2A46CF46}"/>
          </ac:graphicFrameMkLst>
        </pc:graphicFrameChg>
      </pc:sldChg>
      <pc:sldChg chg="delSp modSp add mod delAnim modAnim">
        <pc:chgData name="Sheldon Jordan" userId="8af6650edc64424a" providerId="LiveId" clId="{6B08996A-DF6F-4B16-B631-CA1ABAAB394B}" dt="2024-10-29T20:04:13.520" v="1750"/>
        <pc:sldMkLst>
          <pc:docMk/>
          <pc:sldMk cId="3922701255" sldId="475"/>
        </pc:sldMkLst>
        <pc:spChg chg="mod">
          <ac:chgData name="Sheldon Jordan" userId="8af6650edc64424a" providerId="LiveId" clId="{6B08996A-DF6F-4B16-B631-CA1ABAAB394B}" dt="2024-10-29T19:53:21.138" v="1735" actId="114"/>
          <ac:spMkLst>
            <pc:docMk/>
            <pc:sldMk cId="3922701255" sldId="475"/>
            <ac:spMk id="2" creationId="{63CC0AAD-54DB-2D24-282B-278ABCE89F26}"/>
          </ac:spMkLst>
        </pc:spChg>
        <pc:spChg chg="del">
          <ac:chgData name="Sheldon Jordan" userId="8af6650edc64424a" providerId="LiveId" clId="{6B08996A-DF6F-4B16-B631-CA1ABAAB394B}" dt="2024-10-29T19:53:31.700" v="1736" actId="478"/>
          <ac:spMkLst>
            <pc:docMk/>
            <pc:sldMk cId="3922701255" sldId="475"/>
            <ac:spMk id="3" creationId="{7F0F5F1C-E5D7-CAC8-CC7E-349B9D74721B}"/>
          </ac:spMkLst>
        </pc:spChg>
        <pc:grpChg chg="mod">
          <ac:chgData name="Sheldon Jordan" userId="8af6650edc64424a" providerId="LiveId" clId="{6B08996A-DF6F-4B16-B631-CA1ABAAB394B}" dt="2024-10-29T19:54:03.208" v="1740" actId="1076"/>
          <ac:grpSpMkLst>
            <pc:docMk/>
            <pc:sldMk cId="3922701255" sldId="475"/>
            <ac:grpSpMk id="30" creationId="{C927348E-5D23-F2A4-DC25-5672E2EF63B1}"/>
          </ac:grpSpMkLst>
        </pc:grpChg>
        <pc:grpChg chg="mod">
          <ac:chgData name="Sheldon Jordan" userId="8af6650edc64424a" providerId="LiveId" clId="{6B08996A-DF6F-4B16-B631-CA1ABAAB394B}" dt="2024-10-29T19:54:03.208" v="1740" actId="1076"/>
          <ac:grpSpMkLst>
            <pc:docMk/>
            <pc:sldMk cId="3922701255" sldId="475"/>
            <ac:grpSpMk id="31" creationId="{A266BA94-4167-2853-758F-BD9A82B91718}"/>
          </ac:grpSpMkLst>
        </pc:grpChg>
        <pc:grpChg chg="mod">
          <ac:chgData name="Sheldon Jordan" userId="8af6650edc64424a" providerId="LiveId" clId="{6B08996A-DF6F-4B16-B631-CA1ABAAB394B}" dt="2024-10-29T19:54:01.940" v="1739" actId="1076"/>
          <ac:grpSpMkLst>
            <pc:docMk/>
            <pc:sldMk cId="3922701255" sldId="475"/>
            <ac:grpSpMk id="32" creationId="{6B5FBE5C-4A7E-68FC-8571-8C716CBCBA54}"/>
          </ac:grpSpMkLst>
        </pc:grpChg>
        <pc:grpChg chg="mod">
          <ac:chgData name="Sheldon Jordan" userId="8af6650edc64424a" providerId="LiveId" clId="{6B08996A-DF6F-4B16-B631-CA1ABAAB394B}" dt="2024-10-29T19:54:03.208" v="1740" actId="1076"/>
          <ac:grpSpMkLst>
            <pc:docMk/>
            <pc:sldMk cId="3922701255" sldId="475"/>
            <ac:grpSpMk id="33" creationId="{A8142EF2-F970-A170-292C-0E73004C2402}"/>
          </ac:grpSpMkLst>
        </pc:grpChg>
        <pc:grpChg chg="mod">
          <ac:chgData name="Sheldon Jordan" userId="8af6650edc64424a" providerId="LiveId" clId="{6B08996A-DF6F-4B16-B631-CA1ABAAB394B}" dt="2024-10-29T19:54:03.208" v="1740" actId="1076"/>
          <ac:grpSpMkLst>
            <pc:docMk/>
            <pc:sldMk cId="3922701255" sldId="475"/>
            <ac:grpSpMk id="34" creationId="{B4692626-71CA-6D42-5537-E9D60DB8CC95}"/>
          </ac:grpSpMkLst>
        </pc:grpChg>
        <pc:grpChg chg="del">
          <ac:chgData name="Sheldon Jordan" userId="8af6650edc64424a" providerId="LiveId" clId="{6B08996A-DF6F-4B16-B631-CA1ABAAB394B}" dt="2024-10-29T15:15:28.066" v="1567" actId="478"/>
          <ac:grpSpMkLst>
            <pc:docMk/>
            <pc:sldMk cId="3922701255" sldId="475"/>
            <ac:grpSpMk id="35" creationId="{56A8FA08-735C-D3C8-8B4C-5143D5A291C0}"/>
          </ac:grpSpMkLst>
        </pc:grpChg>
        <pc:grpChg chg="mod">
          <ac:chgData name="Sheldon Jordan" userId="8af6650edc64424a" providerId="LiveId" clId="{6B08996A-DF6F-4B16-B631-CA1ABAAB394B}" dt="2024-10-29T19:54:03.208" v="1740" actId="1076"/>
          <ac:grpSpMkLst>
            <pc:docMk/>
            <pc:sldMk cId="3922701255" sldId="475"/>
            <ac:grpSpMk id="36" creationId="{D34551F3-0F9D-86B8-FDBE-74A78D11B206}"/>
          </ac:grpSpMkLst>
        </pc:grpChg>
        <pc:cxnChg chg="mod">
          <ac:chgData name="Sheldon Jordan" userId="8af6650edc64424a" providerId="LiveId" clId="{6B08996A-DF6F-4B16-B631-CA1ABAAB394B}" dt="2024-10-29T19:54:03.208" v="1740" actId="1076"/>
          <ac:cxnSpMkLst>
            <pc:docMk/>
            <pc:sldMk cId="3922701255" sldId="475"/>
            <ac:cxnSpMk id="15" creationId="{659C6032-D273-245C-051C-DAC2A626678D}"/>
          </ac:cxnSpMkLst>
        </pc:cxnChg>
        <pc:cxnChg chg="mod">
          <ac:chgData name="Sheldon Jordan" userId="8af6650edc64424a" providerId="LiveId" clId="{6B08996A-DF6F-4B16-B631-CA1ABAAB394B}" dt="2024-10-29T19:54:01.940" v="1739" actId="1076"/>
          <ac:cxnSpMkLst>
            <pc:docMk/>
            <pc:sldMk cId="3922701255" sldId="475"/>
            <ac:cxnSpMk id="17" creationId="{47D3CEFA-1FA2-0DE0-61FD-A9942D588EA9}"/>
          </ac:cxnSpMkLst>
        </pc:cxnChg>
      </pc:sldChg>
      <pc:sldChg chg="addSp delSp modSp new mod">
        <pc:chgData name="Sheldon Jordan" userId="8af6650edc64424a" providerId="LiveId" clId="{6B08996A-DF6F-4B16-B631-CA1ABAAB394B}" dt="2024-10-29T23:11:37.142" v="3614" actId="20577"/>
        <pc:sldMkLst>
          <pc:docMk/>
          <pc:sldMk cId="2934473843" sldId="476"/>
        </pc:sldMkLst>
        <pc:spChg chg="del">
          <ac:chgData name="Sheldon Jordan" userId="8af6650edc64424a" providerId="LiveId" clId="{6B08996A-DF6F-4B16-B631-CA1ABAAB394B}" dt="2024-10-29T20:23:37.225" v="2023" actId="478"/>
          <ac:spMkLst>
            <pc:docMk/>
            <pc:sldMk cId="2934473843" sldId="476"/>
            <ac:spMk id="2" creationId="{05FE3130-AFC5-EC4B-0D58-CD2FD9BCF4A6}"/>
          </ac:spMkLst>
        </pc:spChg>
        <pc:spChg chg="del">
          <ac:chgData name="Sheldon Jordan" userId="8af6650edc64424a" providerId="LiveId" clId="{6B08996A-DF6F-4B16-B631-CA1ABAAB394B}" dt="2024-10-29T20:23:38.826" v="2024" actId="478"/>
          <ac:spMkLst>
            <pc:docMk/>
            <pc:sldMk cId="2934473843" sldId="476"/>
            <ac:spMk id="3" creationId="{05AD50AA-B5A7-FDB6-612C-A26098A81ABF}"/>
          </ac:spMkLst>
        </pc:spChg>
        <pc:spChg chg="add del mod">
          <ac:chgData name="Sheldon Jordan" userId="8af6650edc64424a" providerId="LiveId" clId="{6B08996A-DF6F-4B16-B631-CA1ABAAB394B}" dt="2024-10-29T22:48:07.212" v="3198"/>
          <ac:spMkLst>
            <pc:docMk/>
            <pc:sldMk cId="2934473843" sldId="476"/>
            <ac:spMk id="8" creationId="{FF9594A9-C340-C175-1289-2D2137B6D60E}"/>
          </ac:spMkLst>
        </pc:spChg>
        <pc:spChg chg="add mod">
          <ac:chgData name="Sheldon Jordan" userId="8af6650edc64424a" providerId="LiveId" clId="{6B08996A-DF6F-4B16-B631-CA1ABAAB394B}" dt="2024-10-29T23:11:37.142" v="3614" actId="20577"/>
          <ac:spMkLst>
            <pc:docMk/>
            <pc:sldMk cId="2934473843" sldId="476"/>
            <ac:spMk id="9" creationId="{0982CFDF-37BD-CD95-50B6-DF5669B7699C}"/>
          </ac:spMkLst>
        </pc:spChg>
        <pc:picChg chg="add mod">
          <ac:chgData name="Sheldon Jordan" userId="8af6650edc64424a" providerId="LiveId" clId="{6B08996A-DF6F-4B16-B631-CA1ABAAB394B}" dt="2024-10-29T20:25:16.284" v="2031" actId="1076"/>
          <ac:picMkLst>
            <pc:docMk/>
            <pc:sldMk cId="2934473843" sldId="476"/>
            <ac:picMk id="7" creationId="{41C26A02-C187-100A-0845-78B75A7B3182}"/>
          </ac:picMkLst>
        </pc:picChg>
      </pc:sldChg>
    </pc:docChg>
  </pc:docChgLst>
  <pc:docChgLst>
    <pc:chgData name="Luke WADE" userId="e6f66862-2e0c-4ecc-9b4b-b11450855741" providerId="ADAL" clId="{748A460E-F2FE-42A6-A432-D5C2C3F8535D}"/>
    <pc:docChg chg="custSel modSld">
      <pc:chgData name="Luke WADE" userId="e6f66862-2e0c-4ecc-9b4b-b11450855741" providerId="ADAL" clId="{748A460E-F2FE-42A6-A432-D5C2C3F8535D}" dt="2024-11-12T03:00:42.314" v="5" actId="478"/>
      <pc:docMkLst>
        <pc:docMk/>
      </pc:docMkLst>
      <pc:sldChg chg="delSp mod">
        <pc:chgData name="Luke WADE" userId="e6f66862-2e0c-4ecc-9b4b-b11450855741" providerId="ADAL" clId="{748A460E-F2FE-42A6-A432-D5C2C3F8535D}" dt="2024-11-12T03:00:42.314" v="5" actId="478"/>
        <pc:sldMkLst>
          <pc:docMk/>
          <pc:sldMk cId="492281620" sldId="403"/>
        </pc:sldMkLst>
        <pc:spChg chg="del">
          <ac:chgData name="Luke WADE" userId="e6f66862-2e0c-4ecc-9b4b-b11450855741" providerId="ADAL" clId="{748A460E-F2FE-42A6-A432-D5C2C3F8535D}" dt="2024-11-12T03:00:42.314" v="5" actId="478"/>
          <ac:spMkLst>
            <pc:docMk/>
            <pc:sldMk cId="492281620" sldId="403"/>
            <ac:spMk id="4" creationId="{25AC4783-A723-799B-A8BE-EF7E51A5981B}"/>
          </ac:spMkLst>
        </pc:spChg>
        <pc:picChg chg="del">
          <ac:chgData name="Luke WADE" userId="e6f66862-2e0c-4ecc-9b4b-b11450855741" providerId="ADAL" clId="{748A460E-F2FE-42A6-A432-D5C2C3F8535D}" dt="2024-11-12T03:00:40.027" v="3" actId="478"/>
          <ac:picMkLst>
            <pc:docMk/>
            <pc:sldMk cId="492281620" sldId="403"/>
            <ac:picMk id="3" creationId="{1447C669-3AE4-CDE4-A69F-75AEBD7B8F22}"/>
          </ac:picMkLst>
        </pc:picChg>
        <pc:picChg chg="del">
          <ac:chgData name="Luke WADE" userId="e6f66862-2e0c-4ecc-9b4b-b11450855741" providerId="ADAL" clId="{748A460E-F2FE-42A6-A432-D5C2C3F8535D}" dt="2024-11-12T03:00:41.110" v="4" actId="478"/>
          <ac:picMkLst>
            <pc:docMk/>
            <pc:sldMk cId="492281620" sldId="403"/>
            <ac:picMk id="7" creationId="{1874F2FF-685B-EA36-C9CF-20F7C442F5C6}"/>
          </ac:picMkLst>
        </pc:picChg>
      </pc:sldChg>
      <pc:sldChg chg="delSp mod">
        <pc:chgData name="Luke WADE" userId="e6f66862-2e0c-4ecc-9b4b-b11450855741" providerId="ADAL" clId="{748A460E-F2FE-42A6-A432-D5C2C3F8535D}" dt="2024-11-12T03:00:37.910" v="2" actId="478"/>
        <pc:sldMkLst>
          <pc:docMk/>
          <pc:sldMk cId="1822958218" sldId="462"/>
        </pc:sldMkLst>
        <pc:spChg chg="del">
          <ac:chgData name="Luke WADE" userId="e6f66862-2e0c-4ecc-9b4b-b11450855741" providerId="ADAL" clId="{748A460E-F2FE-42A6-A432-D5C2C3F8535D}" dt="2024-11-12T03:00:37.910" v="2" actId="478"/>
          <ac:spMkLst>
            <pc:docMk/>
            <pc:sldMk cId="1822958218" sldId="462"/>
            <ac:spMk id="8" creationId="{36EE80FB-4A41-6769-5CDF-8ABC1853BA68}"/>
          </ac:spMkLst>
        </pc:spChg>
        <pc:picChg chg="del">
          <ac:chgData name="Luke WADE" userId="e6f66862-2e0c-4ecc-9b4b-b11450855741" providerId="ADAL" clId="{748A460E-F2FE-42A6-A432-D5C2C3F8535D}" dt="2024-11-12T03:00:36.092" v="0" actId="478"/>
          <ac:picMkLst>
            <pc:docMk/>
            <pc:sldMk cId="1822958218" sldId="462"/>
            <ac:picMk id="4" creationId="{6A0CB8A5-D83B-C081-DA62-2D974DFD97D0}"/>
          </ac:picMkLst>
        </pc:picChg>
        <pc:picChg chg="del">
          <ac:chgData name="Luke WADE" userId="e6f66862-2e0c-4ecc-9b4b-b11450855741" providerId="ADAL" clId="{748A460E-F2FE-42A6-A432-D5C2C3F8535D}" dt="2024-11-12T03:00:36.434" v="1" actId="478"/>
          <ac:picMkLst>
            <pc:docMk/>
            <pc:sldMk cId="1822958218" sldId="462"/>
            <ac:picMk id="10" creationId="{B5624634-9078-9522-AFDC-B322E04C6FA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5A2E0B-D79D-52AA-D9C1-85A1B9922B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E231F0-BBFD-C7D6-FF5A-A72BC61C2C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3A420-7BD3-45D8-9D4F-C88896A73FCC}" type="datetimeFigureOut">
              <a:rPr lang="en-AU" smtClean="0"/>
              <a:t>12/11/2024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1F618-DE89-13D5-943A-FF4B1A411E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4C0A6C-9588-4CE2-378D-AE1B5C0A66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B62EB-A4C7-4934-B516-F56D9A1219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0524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D8321-D71D-4FA9-8060-4A034ECD1FED}" type="datetimeFigureOut">
              <a:rPr lang="en-AU" smtClean="0"/>
              <a:t>12/11/2024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F5C62-C4FE-4250-A8F3-3E02735C49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1931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F5C62-C4FE-4250-A8F3-3E02735C4941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9286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(Plain): Title &amp;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1">
            <a:extLst>
              <a:ext uri="{FF2B5EF4-FFF2-40B4-BE49-F238E27FC236}">
                <a16:creationId xmlns:a16="http://schemas.microsoft.com/office/drawing/2014/main" id="{174E0FF9-2F1D-B7FA-591E-9FAFF90DF6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1650" y="5013176"/>
            <a:ext cx="1080000" cy="1080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5D3F01-2E59-C0EB-E07A-2C584872F6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"/>
          </a:blip>
          <a:srcRect/>
          <a:stretch/>
        </p:blipFill>
        <p:spPr>
          <a:xfrm>
            <a:off x="4466397" y="-913365"/>
            <a:ext cx="8402869" cy="8684730"/>
          </a:xfrm>
          <a:prstGeom prst="rect">
            <a:avLst/>
          </a:prstGeom>
        </p:spPr>
      </p:pic>
      <p:pic>
        <p:nvPicPr>
          <p:cNvPr id="2" name="Graphic 27">
            <a:extLst>
              <a:ext uri="{FF2B5EF4-FFF2-40B4-BE49-F238E27FC236}">
                <a16:creationId xmlns:a16="http://schemas.microsoft.com/office/drawing/2014/main" id="{316482FF-8A94-C6A7-FEA1-79528139B1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492" y="404452"/>
            <a:ext cx="2892683" cy="648283"/>
          </a:xfrm>
          <a:prstGeom prst="rect">
            <a:avLst/>
          </a:prstGeom>
        </p:spPr>
      </p:pic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5806F037-80C3-BE7F-DF25-6270AD1835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492" y="6414544"/>
            <a:ext cx="4946436" cy="11080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 spc="100" baseline="0"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AELERT-INECE 2024 Global Summit for Implementing and Enforcing Environmental Law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42B0BB2-76C7-B664-D218-AB9A0684EB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184" y="6414544"/>
            <a:ext cx="3960391" cy="110800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800" b="0" i="0" spc="100" baseline="0"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6-8 NOVEMBER 2024</a:t>
            </a:r>
          </a:p>
        </p:txBody>
      </p:sp>
      <p:sp>
        <p:nvSpPr>
          <p:cNvPr id="23" name="Picture Placeholder 21">
            <a:extLst>
              <a:ext uri="{FF2B5EF4-FFF2-40B4-BE49-F238E27FC236}">
                <a16:creationId xmlns:a16="http://schemas.microsoft.com/office/drawing/2014/main" id="{7BF17751-9A96-33A7-F8B1-02892A595D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88575" y="333375"/>
            <a:ext cx="1524000" cy="76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AU" dirty="0"/>
          </a:p>
        </p:txBody>
      </p:sp>
      <p:sp>
        <p:nvSpPr>
          <p:cNvPr id="33" name="Content Placeholder 31">
            <a:extLst>
              <a:ext uri="{FF2B5EF4-FFF2-40B4-BE49-F238E27FC236}">
                <a16:creationId xmlns:a16="http://schemas.microsoft.com/office/drawing/2014/main" id="{17FE422D-4AD6-1ECC-F80E-4CFD81780B3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492" y="3996171"/>
            <a:ext cx="9122900" cy="762001"/>
          </a:xfrm>
        </p:spPr>
        <p:txBody>
          <a:bodyPr>
            <a:normAutofit/>
          </a:bodyPr>
          <a:lstStyle>
            <a:lvl1pPr marL="0" indent="0">
              <a:buNone/>
              <a:defRPr sz="2000" i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i="1" dirty="0">
                <a:solidFill>
                  <a:schemeClr val="bg2"/>
                </a:solidFill>
                <a:latin typeface="Aptos" panose="020B0004020202020204" pitchFamily="34" charset="0"/>
              </a:rPr>
              <a:t>Subject theme 20px Italic</a:t>
            </a:r>
          </a:p>
        </p:txBody>
      </p:sp>
      <p:sp>
        <p:nvSpPr>
          <p:cNvPr id="43" name="Text Placeholder 41">
            <a:extLst>
              <a:ext uri="{FF2B5EF4-FFF2-40B4-BE49-F238E27FC236}">
                <a16:creationId xmlns:a16="http://schemas.microsoft.com/office/drawing/2014/main" id="{96674ABD-F5CF-A60F-ABEB-F04048A1BF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650" y="1832194"/>
            <a:ext cx="9123363" cy="2031325"/>
          </a:xfrm>
        </p:spPr>
        <p:txBody>
          <a:bodyPr anchor="b">
            <a:noAutofit/>
          </a:bodyPr>
          <a:lstStyle>
            <a:lvl1pPr marL="0" indent="0">
              <a:buNone/>
              <a:defRPr sz="4000" b="1"/>
            </a:lvl1pPr>
          </a:lstStyle>
          <a:p>
            <a:pPr lvl="0"/>
            <a:r>
              <a:rPr lang="en-US" sz="4000" dirty="0"/>
              <a:t>PRESENTATION TITLE 40PX BOLD</a:t>
            </a:r>
            <a:endParaRPr lang="en-AU" dirty="0"/>
          </a:p>
        </p:txBody>
      </p:sp>
      <p:sp>
        <p:nvSpPr>
          <p:cNvPr id="8" name="Picture Placeholder 21">
            <a:extLst>
              <a:ext uri="{FF2B5EF4-FFF2-40B4-BE49-F238E27FC236}">
                <a16:creationId xmlns:a16="http://schemas.microsoft.com/office/drawing/2014/main" id="{A5FDB9A2-5DA7-99D8-E871-566CE14C83C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610350" y="4891460"/>
            <a:ext cx="1080000" cy="1080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AU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3B9FC32-508B-CF25-60F1-80E90F416D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39515" y="5124164"/>
            <a:ext cx="7885498" cy="847295"/>
          </a:xfrm>
        </p:spPr>
        <p:txBody>
          <a:bodyPr>
            <a:normAutofit/>
          </a:bodyPr>
          <a:lstStyle>
            <a:lvl1pPr marL="0" indent="0">
              <a:buNone/>
              <a:defRPr sz="1600" b="0" i="0"/>
            </a:lvl1pPr>
          </a:lstStyle>
          <a:p>
            <a:pPr lvl="0"/>
            <a:r>
              <a:rPr lang="en-US" b="1" dirty="0"/>
              <a:t>Presenter name – Role title 16px BOLD</a:t>
            </a:r>
          </a:p>
          <a:p>
            <a:pPr lvl="0"/>
            <a:r>
              <a:rPr lang="en-US" b="0" i="1" dirty="0" err="1"/>
              <a:t>Organisation</a:t>
            </a:r>
            <a:r>
              <a:rPr lang="en-US" b="0" i="1" dirty="0"/>
              <a:t> name 16px Italic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603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447E8-60E9-EB16-2F00-BD04EFEB9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E97196-AF06-EA29-BE63-1CD682CF5A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39E33-E20D-E065-4F24-1350CAB7F9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E10BBA5-C0C0-3E49-AAB1-0F79D4309387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2BF865-CA8C-5969-8F49-871917DB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AF27-E728-E74F-8339-40EB40488B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70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(Plain)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03CFA11-446B-39C6-C4B4-2CF9D1D3AC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"/>
          </a:blip>
          <a:srcRect/>
          <a:stretch/>
        </p:blipFill>
        <p:spPr>
          <a:xfrm>
            <a:off x="4466397" y="-913365"/>
            <a:ext cx="8402869" cy="868473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4F9B8FC-EE4F-EAD3-C63C-B79B01D45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492" y="3013500"/>
            <a:ext cx="7394733" cy="83099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6000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A451513A-1092-7939-94F8-54BF2CBCCD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492" y="404452"/>
            <a:ext cx="2892683" cy="648283"/>
          </a:xfrm>
          <a:prstGeom prst="rect">
            <a:avLst/>
          </a:prstGeom>
        </p:spPr>
      </p:pic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527F66C9-969A-C861-3289-F15463E95B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492" y="6414544"/>
            <a:ext cx="4946436" cy="11080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 spc="100" baseline="0"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AELERT-INECE 2024 Global Summit for Implementing and Enforcing Environmental Law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23C479B5-1C9D-F18E-BB06-10AE69D3EF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184" y="6414544"/>
            <a:ext cx="3960391" cy="110800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800" b="0" i="0" spc="100" baseline="0"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6-8 NOVEMBER 2024</a:t>
            </a:r>
          </a:p>
        </p:txBody>
      </p:sp>
    </p:spTree>
    <p:extLst>
      <p:ext uri="{BB962C8B-B14F-4D97-AF65-F5344CB8AC3E}">
        <p14:creationId xmlns:p14="http://schemas.microsoft.com/office/powerpoint/2010/main" val="1041488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(Plain): Title &amp;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5D3F01-2E59-C0EB-E07A-2C584872F6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"/>
          </a:blip>
          <a:srcRect/>
          <a:stretch/>
        </p:blipFill>
        <p:spPr>
          <a:xfrm>
            <a:off x="4466397" y="-913365"/>
            <a:ext cx="8402869" cy="868473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4F9B8FC-EE4F-EAD3-C63C-B79B01D45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492" y="2780928"/>
            <a:ext cx="7394733" cy="83099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6000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31512ED-0CF4-42B4-906D-D0B40E48381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1493" y="3717032"/>
            <a:ext cx="7394708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Archivo Medium" panose="020B0503020202020B04" pitchFamily="34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subheading</a:t>
            </a:r>
            <a:endParaRPr lang="en-US" dirty="0"/>
          </a:p>
        </p:txBody>
      </p:sp>
      <p:pic>
        <p:nvPicPr>
          <p:cNvPr id="2" name="Graphic 27">
            <a:extLst>
              <a:ext uri="{FF2B5EF4-FFF2-40B4-BE49-F238E27FC236}">
                <a16:creationId xmlns:a16="http://schemas.microsoft.com/office/drawing/2014/main" id="{316482FF-8A94-C6A7-FEA1-79528139B1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492" y="404452"/>
            <a:ext cx="2892683" cy="648283"/>
          </a:xfrm>
          <a:prstGeom prst="rect">
            <a:avLst/>
          </a:prstGeom>
        </p:spPr>
      </p:pic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5806F037-80C3-BE7F-DF25-6270AD1835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492" y="6414544"/>
            <a:ext cx="4946436" cy="11080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 spc="100" baseline="0"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AELERT-INECE 2024 Global Summit for Implementing and Enforcing Environmental Law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42B0BB2-76C7-B664-D218-AB9A0684EB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184" y="6414544"/>
            <a:ext cx="3960391" cy="110800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800" b="0" i="0" spc="100" baseline="0"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6-8 NOVEMBER 2024</a:t>
            </a:r>
          </a:p>
        </p:txBody>
      </p:sp>
    </p:spTree>
    <p:extLst>
      <p:ext uri="{BB962C8B-B14F-4D97-AF65-F5344CB8AC3E}">
        <p14:creationId xmlns:p14="http://schemas.microsoft.com/office/powerpoint/2010/main" val="2914035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bg>
      <p:bgPr>
        <a:solidFill>
          <a:srgbClr val="679D8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4F9B8FC-EE4F-EAD3-C63C-B79B01D45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4465" y="1229969"/>
            <a:ext cx="5523071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5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Item List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565AB5-339D-778D-C9F1-A8F12D2F55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473" y="4569978"/>
            <a:ext cx="2692290" cy="443198"/>
          </a:xfrm>
        </p:spPr>
        <p:txBody>
          <a:bodyPr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rgbClr val="262626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agenda copy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CA25541-2E69-AE2A-AA07-D6A60108A6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2760" y="4569978"/>
            <a:ext cx="2692290" cy="443198"/>
          </a:xfrm>
        </p:spPr>
        <p:txBody>
          <a:bodyPr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rgbClr val="262626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agenda copy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50E4910-0F2C-850C-F55A-7C31F83CB5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8047" y="4569978"/>
            <a:ext cx="2692290" cy="443198"/>
          </a:xfrm>
        </p:spPr>
        <p:txBody>
          <a:bodyPr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rgbClr val="262626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agenda copy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AC20043-3554-92F6-975F-C27F479683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23334" y="4569978"/>
            <a:ext cx="2692290" cy="443198"/>
          </a:xfrm>
        </p:spPr>
        <p:txBody>
          <a:bodyPr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rgbClr val="262626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agenda copy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1258464-EA18-3931-2776-DA26B7B5E2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9896" y="2924944"/>
            <a:ext cx="1367706" cy="1367706"/>
          </a:xfrm>
          <a:custGeom>
            <a:avLst/>
            <a:gdLst>
              <a:gd name="connsiteX0" fmla="*/ 683853 w 1367706"/>
              <a:gd name="connsiteY0" fmla="*/ 0 h 1367706"/>
              <a:gd name="connsiteX1" fmla="*/ 1367706 w 1367706"/>
              <a:gd name="connsiteY1" fmla="*/ 0 h 1367706"/>
              <a:gd name="connsiteX2" fmla="*/ 1367706 w 1367706"/>
              <a:gd name="connsiteY2" fmla="*/ 683853 h 1367706"/>
              <a:gd name="connsiteX3" fmla="*/ 683853 w 1367706"/>
              <a:gd name="connsiteY3" fmla="*/ 1367706 h 1367706"/>
              <a:gd name="connsiteX4" fmla="*/ 0 w 1367706"/>
              <a:gd name="connsiteY4" fmla="*/ 683853 h 1367706"/>
              <a:gd name="connsiteX5" fmla="*/ 683853 w 1367706"/>
              <a:gd name="connsiteY5" fmla="*/ 0 h 13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7706" h="1367706">
                <a:moveTo>
                  <a:pt x="683853" y="0"/>
                </a:moveTo>
                <a:lnTo>
                  <a:pt x="1367706" y="0"/>
                </a:lnTo>
                <a:lnTo>
                  <a:pt x="1367706" y="683853"/>
                </a:lnTo>
                <a:cubicBezTo>
                  <a:pt x="1367706" y="1061287"/>
                  <a:pt x="1061287" y="1367706"/>
                  <a:pt x="683853" y="1367706"/>
                </a:cubicBezTo>
                <a:cubicBezTo>
                  <a:pt x="306419" y="1367706"/>
                  <a:pt x="0" y="1061287"/>
                  <a:pt x="0" y="683853"/>
                </a:cubicBezTo>
                <a:cubicBezTo>
                  <a:pt x="0" y="306419"/>
                  <a:pt x="306419" y="0"/>
                  <a:pt x="683853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4200" b="1" i="0">
                <a:latin typeface="Archivo" pitchFamily="2" charset="77"/>
                <a:cs typeface="Archivo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B5CA1E1-FF89-6FD0-A567-B032F0095A3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38882" y="2925240"/>
            <a:ext cx="1367706" cy="1367706"/>
          </a:xfrm>
          <a:custGeom>
            <a:avLst/>
            <a:gdLst>
              <a:gd name="connsiteX0" fmla="*/ 683853 w 1367706"/>
              <a:gd name="connsiteY0" fmla="*/ 0 h 1367706"/>
              <a:gd name="connsiteX1" fmla="*/ 1367706 w 1367706"/>
              <a:gd name="connsiteY1" fmla="*/ 0 h 1367706"/>
              <a:gd name="connsiteX2" fmla="*/ 1367706 w 1367706"/>
              <a:gd name="connsiteY2" fmla="*/ 683853 h 1367706"/>
              <a:gd name="connsiteX3" fmla="*/ 683853 w 1367706"/>
              <a:gd name="connsiteY3" fmla="*/ 1367706 h 1367706"/>
              <a:gd name="connsiteX4" fmla="*/ 0 w 1367706"/>
              <a:gd name="connsiteY4" fmla="*/ 683853 h 1367706"/>
              <a:gd name="connsiteX5" fmla="*/ 683853 w 1367706"/>
              <a:gd name="connsiteY5" fmla="*/ 0 h 13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7706" h="1367706">
                <a:moveTo>
                  <a:pt x="683853" y="0"/>
                </a:moveTo>
                <a:lnTo>
                  <a:pt x="1367706" y="0"/>
                </a:lnTo>
                <a:lnTo>
                  <a:pt x="1367706" y="683853"/>
                </a:lnTo>
                <a:cubicBezTo>
                  <a:pt x="1367706" y="1061287"/>
                  <a:pt x="1061287" y="1367706"/>
                  <a:pt x="683853" y="1367706"/>
                </a:cubicBezTo>
                <a:cubicBezTo>
                  <a:pt x="306419" y="1367706"/>
                  <a:pt x="0" y="1061287"/>
                  <a:pt x="0" y="683853"/>
                </a:cubicBezTo>
                <a:cubicBezTo>
                  <a:pt x="0" y="306419"/>
                  <a:pt x="306419" y="0"/>
                  <a:pt x="683853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4200" b="1" i="0">
                <a:latin typeface="Archivo" pitchFamily="2" charset="77"/>
                <a:cs typeface="Archivo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02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7FF3171-3397-2CF7-B775-593F54FE77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87868" y="2924944"/>
            <a:ext cx="1367706" cy="1367706"/>
          </a:xfrm>
          <a:custGeom>
            <a:avLst/>
            <a:gdLst>
              <a:gd name="connsiteX0" fmla="*/ 683853 w 1367706"/>
              <a:gd name="connsiteY0" fmla="*/ 0 h 1367706"/>
              <a:gd name="connsiteX1" fmla="*/ 1367706 w 1367706"/>
              <a:gd name="connsiteY1" fmla="*/ 0 h 1367706"/>
              <a:gd name="connsiteX2" fmla="*/ 1367706 w 1367706"/>
              <a:gd name="connsiteY2" fmla="*/ 683853 h 1367706"/>
              <a:gd name="connsiteX3" fmla="*/ 683853 w 1367706"/>
              <a:gd name="connsiteY3" fmla="*/ 1367706 h 1367706"/>
              <a:gd name="connsiteX4" fmla="*/ 0 w 1367706"/>
              <a:gd name="connsiteY4" fmla="*/ 683853 h 1367706"/>
              <a:gd name="connsiteX5" fmla="*/ 683853 w 1367706"/>
              <a:gd name="connsiteY5" fmla="*/ 0 h 13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7706" h="1367706">
                <a:moveTo>
                  <a:pt x="683853" y="0"/>
                </a:moveTo>
                <a:lnTo>
                  <a:pt x="1367706" y="0"/>
                </a:lnTo>
                <a:lnTo>
                  <a:pt x="1367706" y="683853"/>
                </a:lnTo>
                <a:cubicBezTo>
                  <a:pt x="1367706" y="1061287"/>
                  <a:pt x="1061287" y="1367706"/>
                  <a:pt x="683853" y="1367706"/>
                </a:cubicBezTo>
                <a:cubicBezTo>
                  <a:pt x="306419" y="1367706"/>
                  <a:pt x="0" y="1061287"/>
                  <a:pt x="0" y="683853"/>
                </a:cubicBezTo>
                <a:cubicBezTo>
                  <a:pt x="0" y="306419"/>
                  <a:pt x="306419" y="0"/>
                  <a:pt x="683853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4200" b="1" i="0">
                <a:latin typeface="Archivo" pitchFamily="2" charset="77"/>
                <a:cs typeface="Archivo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03</a:t>
            </a:r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E978F4A-6BE3-9967-43C9-D8B8081322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36854" y="2924944"/>
            <a:ext cx="1367706" cy="1367706"/>
          </a:xfrm>
          <a:custGeom>
            <a:avLst/>
            <a:gdLst>
              <a:gd name="connsiteX0" fmla="*/ 683853 w 1367706"/>
              <a:gd name="connsiteY0" fmla="*/ 0 h 1367706"/>
              <a:gd name="connsiteX1" fmla="*/ 1367706 w 1367706"/>
              <a:gd name="connsiteY1" fmla="*/ 0 h 1367706"/>
              <a:gd name="connsiteX2" fmla="*/ 1367706 w 1367706"/>
              <a:gd name="connsiteY2" fmla="*/ 683853 h 1367706"/>
              <a:gd name="connsiteX3" fmla="*/ 683853 w 1367706"/>
              <a:gd name="connsiteY3" fmla="*/ 1367706 h 1367706"/>
              <a:gd name="connsiteX4" fmla="*/ 0 w 1367706"/>
              <a:gd name="connsiteY4" fmla="*/ 683853 h 1367706"/>
              <a:gd name="connsiteX5" fmla="*/ 683853 w 1367706"/>
              <a:gd name="connsiteY5" fmla="*/ 0 h 13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7706" h="1367706">
                <a:moveTo>
                  <a:pt x="683853" y="0"/>
                </a:moveTo>
                <a:lnTo>
                  <a:pt x="1367706" y="0"/>
                </a:lnTo>
                <a:lnTo>
                  <a:pt x="1367706" y="683853"/>
                </a:lnTo>
                <a:cubicBezTo>
                  <a:pt x="1367706" y="1061287"/>
                  <a:pt x="1061287" y="1367706"/>
                  <a:pt x="683853" y="1367706"/>
                </a:cubicBezTo>
                <a:cubicBezTo>
                  <a:pt x="306419" y="1367706"/>
                  <a:pt x="0" y="1061287"/>
                  <a:pt x="0" y="683853"/>
                </a:cubicBezTo>
                <a:cubicBezTo>
                  <a:pt x="0" y="306419"/>
                  <a:pt x="306419" y="0"/>
                  <a:pt x="683853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4200" b="1" i="0">
                <a:latin typeface="Archivo" pitchFamily="2" charset="77"/>
                <a:cs typeface="Archivo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126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&amp; Text (1 Column)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F31FFA46-6DF5-B243-2329-C6988E76B7A2}"/>
              </a:ext>
            </a:extLst>
          </p:cNvPr>
          <p:cNvSpPr/>
          <p:nvPr userDrawn="1"/>
        </p:nvSpPr>
        <p:spPr>
          <a:xfrm>
            <a:off x="1" y="0"/>
            <a:ext cx="4295799" cy="980728"/>
          </a:xfrm>
          <a:custGeom>
            <a:avLst/>
            <a:gdLst>
              <a:gd name="connsiteX0" fmla="*/ 0 w 3783119"/>
              <a:gd name="connsiteY0" fmla="*/ 0 h 980728"/>
              <a:gd name="connsiteX1" fmla="*/ 3783119 w 3783119"/>
              <a:gd name="connsiteY1" fmla="*/ 0 h 980728"/>
              <a:gd name="connsiteX2" fmla="*/ 2801969 w 3783119"/>
              <a:gd name="connsiteY2" fmla="*/ 980728 h 980728"/>
              <a:gd name="connsiteX3" fmla="*/ 0 w 3783119"/>
              <a:gd name="connsiteY3" fmla="*/ 980728 h 9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3119" h="980728">
                <a:moveTo>
                  <a:pt x="0" y="0"/>
                </a:moveTo>
                <a:lnTo>
                  <a:pt x="3783119" y="0"/>
                </a:lnTo>
                <a:cubicBezTo>
                  <a:pt x="3783119" y="541639"/>
                  <a:pt x="3343841" y="980728"/>
                  <a:pt x="2801969" y="980728"/>
                </a:cubicBezTo>
                <a:lnTo>
                  <a:pt x="0" y="98072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F9B8FC-EE4F-EAD3-C63C-B79B01D45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492" y="1340768"/>
            <a:ext cx="552307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565AB5-339D-778D-C9F1-A8F12D2F55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491" y="2276872"/>
            <a:ext cx="7394733" cy="374441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5000"/>
              </a:lnSpc>
              <a:buNone/>
              <a:defRPr sz="1200">
                <a:solidFill>
                  <a:srgbClr val="262626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878D691-EBF8-A272-F880-B6347FE4D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492" y="6414544"/>
            <a:ext cx="4658404" cy="11080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AELERT-INECE 2024 Global Summit for Implementing and Enforcing Environmental Law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5AA4EB3-7055-9A65-BC6A-E598D874FE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52184" y="6414544"/>
            <a:ext cx="3960391" cy="110800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fld id="{989C6541-5B64-7347-BDC8-F723F493FB4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F43355D2-8BA7-9878-6046-8046F7C50A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52184" y="548680"/>
            <a:ext cx="3960391" cy="110800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6" name="Graphic 27">
            <a:extLst>
              <a:ext uri="{FF2B5EF4-FFF2-40B4-BE49-F238E27FC236}">
                <a16:creationId xmlns:a16="http://schemas.microsoft.com/office/drawing/2014/main" id="{EFC82A8F-4ADA-3C7F-D471-A8ABFBBEB0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492" y="171716"/>
            <a:ext cx="2892683" cy="64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35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&amp; Text (2 Column)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2">
            <a:extLst>
              <a:ext uri="{FF2B5EF4-FFF2-40B4-BE49-F238E27FC236}">
                <a16:creationId xmlns:a16="http://schemas.microsoft.com/office/drawing/2014/main" id="{7917F210-BDEC-7A2A-CC78-6E5371E7C240}"/>
              </a:ext>
            </a:extLst>
          </p:cNvPr>
          <p:cNvSpPr/>
          <p:nvPr userDrawn="1"/>
        </p:nvSpPr>
        <p:spPr>
          <a:xfrm>
            <a:off x="1" y="0"/>
            <a:ext cx="4295799" cy="980728"/>
          </a:xfrm>
          <a:custGeom>
            <a:avLst/>
            <a:gdLst>
              <a:gd name="connsiteX0" fmla="*/ 0 w 3783119"/>
              <a:gd name="connsiteY0" fmla="*/ 0 h 980728"/>
              <a:gd name="connsiteX1" fmla="*/ 3783119 w 3783119"/>
              <a:gd name="connsiteY1" fmla="*/ 0 h 980728"/>
              <a:gd name="connsiteX2" fmla="*/ 2801969 w 3783119"/>
              <a:gd name="connsiteY2" fmla="*/ 980728 h 980728"/>
              <a:gd name="connsiteX3" fmla="*/ 0 w 3783119"/>
              <a:gd name="connsiteY3" fmla="*/ 980728 h 9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3119" h="980728">
                <a:moveTo>
                  <a:pt x="0" y="0"/>
                </a:moveTo>
                <a:lnTo>
                  <a:pt x="3783119" y="0"/>
                </a:lnTo>
                <a:cubicBezTo>
                  <a:pt x="3783119" y="541639"/>
                  <a:pt x="3343841" y="980728"/>
                  <a:pt x="2801969" y="980728"/>
                </a:cubicBezTo>
                <a:lnTo>
                  <a:pt x="0" y="98072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F9B8FC-EE4F-EAD3-C63C-B79B01D45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492" y="1340768"/>
            <a:ext cx="552307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5AA4EB3-7055-9A65-BC6A-E598D874FE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52184" y="6414544"/>
            <a:ext cx="3960391" cy="110800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fld id="{989C6541-5B64-7347-BDC8-F723F493FB4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F43355D2-8BA7-9878-6046-8046F7C50A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52184" y="548680"/>
            <a:ext cx="3960391" cy="110800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DECD3A7-CE89-8B3C-CBA3-276D36BCC5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8008" y="2276872"/>
            <a:ext cx="5544567" cy="374441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5000"/>
              </a:lnSpc>
              <a:buNone/>
              <a:defRPr sz="1200">
                <a:solidFill>
                  <a:srgbClr val="262626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C8DD818-5C76-70A9-395F-14A3104759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493" y="2276872"/>
            <a:ext cx="5234468" cy="374441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5000"/>
              </a:lnSpc>
              <a:buNone/>
              <a:defRPr sz="1200">
                <a:solidFill>
                  <a:srgbClr val="262626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pic>
        <p:nvPicPr>
          <p:cNvPr id="4" name="Graphic 27">
            <a:extLst>
              <a:ext uri="{FF2B5EF4-FFF2-40B4-BE49-F238E27FC236}">
                <a16:creationId xmlns:a16="http://schemas.microsoft.com/office/drawing/2014/main" id="{472D2208-9761-E433-94D4-5CBADA9C0B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492" y="171716"/>
            <a:ext cx="2892683" cy="648283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0EB1E21-1DFF-9D2D-6C1E-BC58875EB7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492" y="6414544"/>
            <a:ext cx="4658404" cy="11080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AELERT-INECE 2024 Global Summit for Implementing and Enforcing Environmental Law</a:t>
            </a:r>
          </a:p>
        </p:txBody>
      </p:sp>
    </p:spTree>
    <p:extLst>
      <p:ext uri="{BB962C8B-B14F-4D97-AF65-F5344CB8AC3E}">
        <p14:creationId xmlns:p14="http://schemas.microsoft.com/office/powerpoint/2010/main" val="4151447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&amp; Dot Points (1 Column)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2">
            <a:extLst>
              <a:ext uri="{FF2B5EF4-FFF2-40B4-BE49-F238E27FC236}">
                <a16:creationId xmlns:a16="http://schemas.microsoft.com/office/drawing/2014/main" id="{0ADCC5BE-CBFF-2545-A81B-F4BE26C16377}"/>
              </a:ext>
            </a:extLst>
          </p:cNvPr>
          <p:cNvSpPr/>
          <p:nvPr userDrawn="1"/>
        </p:nvSpPr>
        <p:spPr>
          <a:xfrm>
            <a:off x="1" y="0"/>
            <a:ext cx="4295799" cy="980728"/>
          </a:xfrm>
          <a:custGeom>
            <a:avLst/>
            <a:gdLst>
              <a:gd name="connsiteX0" fmla="*/ 0 w 3783119"/>
              <a:gd name="connsiteY0" fmla="*/ 0 h 980728"/>
              <a:gd name="connsiteX1" fmla="*/ 3783119 w 3783119"/>
              <a:gd name="connsiteY1" fmla="*/ 0 h 980728"/>
              <a:gd name="connsiteX2" fmla="*/ 2801969 w 3783119"/>
              <a:gd name="connsiteY2" fmla="*/ 980728 h 980728"/>
              <a:gd name="connsiteX3" fmla="*/ 0 w 3783119"/>
              <a:gd name="connsiteY3" fmla="*/ 980728 h 9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3119" h="980728">
                <a:moveTo>
                  <a:pt x="0" y="0"/>
                </a:moveTo>
                <a:lnTo>
                  <a:pt x="3783119" y="0"/>
                </a:lnTo>
                <a:cubicBezTo>
                  <a:pt x="3783119" y="541639"/>
                  <a:pt x="3343841" y="980728"/>
                  <a:pt x="2801969" y="980728"/>
                </a:cubicBezTo>
                <a:lnTo>
                  <a:pt x="0" y="98072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F9B8FC-EE4F-EAD3-C63C-B79B01D45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492" y="1340768"/>
            <a:ext cx="552307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565AB5-339D-778D-C9F1-A8F12D2F55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491" y="2276872"/>
            <a:ext cx="7394733" cy="3744416"/>
          </a:xfrm>
        </p:spPr>
        <p:txBody>
          <a:bodyPr lIns="0" tIns="0" rIns="0" bIns="0">
            <a:normAutofit/>
          </a:bodyPr>
          <a:lstStyle>
            <a:lvl1pPr>
              <a:lnSpc>
                <a:spcPct val="105000"/>
              </a:lnSpc>
              <a:defRPr sz="1200">
                <a:solidFill>
                  <a:srgbClr val="262626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5AA4EB3-7055-9A65-BC6A-E598D874FE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52184" y="6414544"/>
            <a:ext cx="3960391" cy="110800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fld id="{989C6541-5B64-7347-BDC8-F723F493FB4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F43355D2-8BA7-9878-6046-8046F7C50A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52184" y="548680"/>
            <a:ext cx="3960391" cy="110800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4" name="Graphic 27">
            <a:extLst>
              <a:ext uri="{FF2B5EF4-FFF2-40B4-BE49-F238E27FC236}">
                <a16:creationId xmlns:a16="http://schemas.microsoft.com/office/drawing/2014/main" id="{7DAB665F-5F57-0FF1-8758-A04EFDFE24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492" y="171716"/>
            <a:ext cx="2892683" cy="648283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1C4294EA-180A-E768-FA70-CAB36D2E38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492" y="6414544"/>
            <a:ext cx="4658404" cy="11080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AELERT-INECE 2024 Global Summit for Implementing and Enforcing Environmental Law</a:t>
            </a:r>
          </a:p>
        </p:txBody>
      </p:sp>
    </p:spTree>
    <p:extLst>
      <p:ext uri="{BB962C8B-B14F-4D97-AF65-F5344CB8AC3E}">
        <p14:creationId xmlns:p14="http://schemas.microsoft.com/office/powerpoint/2010/main" val="2178540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&amp; Dot Points (2 Column)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2">
            <a:extLst>
              <a:ext uri="{FF2B5EF4-FFF2-40B4-BE49-F238E27FC236}">
                <a16:creationId xmlns:a16="http://schemas.microsoft.com/office/drawing/2014/main" id="{F4A4F737-45E5-556B-20C0-A339C45E38DA}"/>
              </a:ext>
            </a:extLst>
          </p:cNvPr>
          <p:cNvSpPr/>
          <p:nvPr userDrawn="1"/>
        </p:nvSpPr>
        <p:spPr>
          <a:xfrm>
            <a:off x="1" y="0"/>
            <a:ext cx="4295799" cy="980728"/>
          </a:xfrm>
          <a:custGeom>
            <a:avLst/>
            <a:gdLst>
              <a:gd name="connsiteX0" fmla="*/ 0 w 3783119"/>
              <a:gd name="connsiteY0" fmla="*/ 0 h 980728"/>
              <a:gd name="connsiteX1" fmla="*/ 3783119 w 3783119"/>
              <a:gd name="connsiteY1" fmla="*/ 0 h 980728"/>
              <a:gd name="connsiteX2" fmla="*/ 2801969 w 3783119"/>
              <a:gd name="connsiteY2" fmla="*/ 980728 h 980728"/>
              <a:gd name="connsiteX3" fmla="*/ 0 w 3783119"/>
              <a:gd name="connsiteY3" fmla="*/ 980728 h 9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3119" h="980728">
                <a:moveTo>
                  <a:pt x="0" y="0"/>
                </a:moveTo>
                <a:lnTo>
                  <a:pt x="3783119" y="0"/>
                </a:lnTo>
                <a:cubicBezTo>
                  <a:pt x="3783119" y="541639"/>
                  <a:pt x="3343841" y="980728"/>
                  <a:pt x="2801969" y="980728"/>
                </a:cubicBezTo>
                <a:lnTo>
                  <a:pt x="0" y="98072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F9B8FC-EE4F-EAD3-C63C-B79B01D45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492" y="1340768"/>
            <a:ext cx="552307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565AB5-339D-778D-C9F1-A8F12D2F55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493" y="2276872"/>
            <a:ext cx="5234468" cy="3744416"/>
          </a:xfrm>
        </p:spPr>
        <p:txBody>
          <a:bodyPr lIns="0" tIns="0" rIns="0" bIns="0">
            <a:normAutofit/>
          </a:bodyPr>
          <a:lstStyle>
            <a:lvl1pPr>
              <a:lnSpc>
                <a:spcPct val="105000"/>
              </a:lnSpc>
              <a:defRPr sz="1200">
                <a:solidFill>
                  <a:srgbClr val="262626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AU" dirty="0">
                <a:effectLst/>
              </a:rPr>
              <a:t>Click to add text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5AA4EB3-7055-9A65-BC6A-E598D874FE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52184" y="6414544"/>
            <a:ext cx="3960391" cy="110800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800" b="0" i="0" spc="100" baseline="0">
                <a:solidFill>
                  <a:srgbClr val="5F6060"/>
                </a:solidFill>
                <a:latin typeface="Aptos" panose="020B0004020202020204" pitchFamily="34" charset="0"/>
              </a:defRPr>
            </a:lvl1pPr>
          </a:lstStyle>
          <a:p>
            <a:fld id="{989C6541-5B64-7347-BDC8-F723F493FB4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DECD3A7-CE89-8B3C-CBA3-276D36BCC5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8008" y="2276872"/>
            <a:ext cx="5544567" cy="3744416"/>
          </a:xfrm>
        </p:spPr>
        <p:txBody>
          <a:bodyPr lIns="0" tIns="0" rIns="0" bIns="0">
            <a:normAutofit/>
          </a:bodyPr>
          <a:lstStyle>
            <a:lvl1pPr>
              <a:lnSpc>
                <a:spcPct val="105000"/>
              </a:lnSpc>
              <a:defRPr sz="1200">
                <a:solidFill>
                  <a:srgbClr val="262626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pic>
        <p:nvPicPr>
          <p:cNvPr id="4" name="Graphic 27">
            <a:extLst>
              <a:ext uri="{FF2B5EF4-FFF2-40B4-BE49-F238E27FC236}">
                <a16:creationId xmlns:a16="http://schemas.microsoft.com/office/drawing/2014/main" id="{10530EEC-DC06-8FC3-6CF0-7D44CBEDFE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492" y="171716"/>
            <a:ext cx="2892683" cy="648283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62807C5-1FA1-A2F7-1059-251A4E0C2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492" y="6414544"/>
            <a:ext cx="4658404" cy="11080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AELERT-INECE 2024 Global Summit for Implementing and Enforcing Environmental Law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C2149C4-6E4F-F3EB-F865-EA4B5AFDE5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52184" y="548680"/>
            <a:ext cx="3960391" cy="110800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66168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/Half: Text &amp; Image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2">
            <a:extLst>
              <a:ext uri="{FF2B5EF4-FFF2-40B4-BE49-F238E27FC236}">
                <a16:creationId xmlns:a16="http://schemas.microsoft.com/office/drawing/2014/main" id="{FCA428AB-E5A3-7411-F55C-41D5ADFAA6DC}"/>
              </a:ext>
            </a:extLst>
          </p:cNvPr>
          <p:cNvSpPr/>
          <p:nvPr userDrawn="1"/>
        </p:nvSpPr>
        <p:spPr>
          <a:xfrm>
            <a:off x="1" y="0"/>
            <a:ext cx="4295799" cy="980728"/>
          </a:xfrm>
          <a:custGeom>
            <a:avLst/>
            <a:gdLst>
              <a:gd name="connsiteX0" fmla="*/ 0 w 3783119"/>
              <a:gd name="connsiteY0" fmla="*/ 0 h 980728"/>
              <a:gd name="connsiteX1" fmla="*/ 3783119 w 3783119"/>
              <a:gd name="connsiteY1" fmla="*/ 0 h 980728"/>
              <a:gd name="connsiteX2" fmla="*/ 2801969 w 3783119"/>
              <a:gd name="connsiteY2" fmla="*/ 980728 h 980728"/>
              <a:gd name="connsiteX3" fmla="*/ 0 w 3783119"/>
              <a:gd name="connsiteY3" fmla="*/ 980728 h 9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3119" h="980728">
                <a:moveTo>
                  <a:pt x="0" y="0"/>
                </a:moveTo>
                <a:lnTo>
                  <a:pt x="3783119" y="0"/>
                </a:lnTo>
                <a:cubicBezTo>
                  <a:pt x="3783119" y="541639"/>
                  <a:pt x="3343841" y="980728"/>
                  <a:pt x="2801969" y="980728"/>
                </a:cubicBezTo>
                <a:lnTo>
                  <a:pt x="0" y="98072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F9B8FC-EE4F-EAD3-C63C-B79B01D45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493" y="1340768"/>
            <a:ext cx="516246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565AB5-339D-778D-C9F1-A8F12D2F55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493" y="2276872"/>
            <a:ext cx="5162460" cy="374441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5000"/>
              </a:lnSpc>
              <a:buNone/>
              <a:defRPr sz="1200">
                <a:solidFill>
                  <a:srgbClr val="262626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E5D846-D837-6E1B-4AB1-DEB60EFFAD0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67438" y="0"/>
            <a:ext cx="6024562" cy="6858000"/>
          </a:xfrm>
          <a:solidFill>
            <a:srgbClr val="E7E7E7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14725"/>
                </a:solidFill>
              </a:defRPr>
            </a:lvl1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on picture icon to replace image</a:t>
            </a:r>
          </a:p>
        </p:txBody>
      </p:sp>
      <p:pic>
        <p:nvPicPr>
          <p:cNvPr id="6" name="Graphic 27">
            <a:extLst>
              <a:ext uri="{FF2B5EF4-FFF2-40B4-BE49-F238E27FC236}">
                <a16:creationId xmlns:a16="http://schemas.microsoft.com/office/drawing/2014/main" id="{ECAA0396-416F-CA07-B353-42F3452D28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492" y="171716"/>
            <a:ext cx="2892683" cy="648283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0A705C6-F341-1D0B-476D-5B1B92C929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492" y="6414544"/>
            <a:ext cx="4658404" cy="11080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AELERT-INECE 2024 Global Summit for Implementing and Enforcing Environmental Law</a:t>
            </a:r>
          </a:p>
        </p:txBody>
      </p:sp>
    </p:spTree>
    <p:extLst>
      <p:ext uri="{BB962C8B-B14F-4D97-AF65-F5344CB8AC3E}">
        <p14:creationId xmlns:p14="http://schemas.microsoft.com/office/powerpoint/2010/main" val="2358515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/Half: Dot Points &amp; Image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2">
            <a:extLst>
              <a:ext uri="{FF2B5EF4-FFF2-40B4-BE49-F238E27FC236}">
                <a16:creationId xmlns:a16="http://schemas.microsoft.com/office/drawing/2014/main" id="{06B26DEB-37FA-AB4C-149E-0A7524E8B269}"/>
              </a:ext>
            </a:extLst>
          </p:cNvPr>
          <p:cNvSpPr/>
          <p:nvPr userDrawn="1"/>
        </p:nvSpPr>
        <p:spPr>
          <a:xfrm>
            <a:off x="1" y="0"/>
            <a:ext cx="4295799" cy="980728"/>
          </a:xfrm>
          <a:custGeom>
            <a:avLst/>
            <a:gdLst>
              <a:gd name="connsiteX0" fmla="*/ 0 w 3783119"/>
              <a:gd name="connsiteY0" fmla="*/ 0 h 980728"/>
              <a:gd name="connsiteX1" fmla="*/ 3783119 w 3783119"/>
              <a:gd name="connsiteY1" fmla="*/ 0 h 980728"/>
              <a:gd name="connsiteX2" fmla="*/ 2801969 w 3783119"/>
              <a:gd name="connsiteY2" fmla="*/ 980728 h 980728"/>
              <a:gd name="connsiteX3" fmla="*/ 0 w 3783119"/>
              <a:gd name="connsiteY3" fmla="*/ 980728 h 9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3119" h="980728">
                <a:moveTo>
                  <a:pt x="0" y="0"/>
                </a:moveTo>
                <a:lnTo>
                  <a:pt x="3783119" y="0"/>
                </a:lnTo>
                <a:cubicBezTo>
                  <a:pt x="3783119" y="541639"/>
                  <a:pt x="3343841" y="980728"/>
                  <a:pt x="2801969" y="980728"/>
                </a:cubicBezTo>
                <a:lnTo>
                  <a:pt x="0" y="98072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F9B8FC-EE4F-EAD3-C63C-B79B01D45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493" y="1340768"/>
            <a:ext cx="516246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565AB5-339D-778D-C9F1-A8F12D2F55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493" y="2276872"/>
            <a:ext cx="5162460" cy="3744416"/>
          </a:xfrm>
        </p:spPr>
        <p:txBody>
          <a:bodyPr lIns="0" tIns="0" rIns="0" bIns="0">
            <a:normAutofit/>
          </a:bodyPr>
          <a:lstStyle>
            <a:lvl1pPr>
              <a:lnSpc>
                <a:spcPct val="105000"/>
              </a:lnSpc>
              <a:defRPr sz="1200">
                <a:solidFill>
                  <a:srgbClr val="262626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E5D846-D837-6E1B-4AB1-DEB60EFFAD0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67438" y="0"/>
            <a:ext cx="6024562" cy="6858000"/>
          </a:xfrm>
          <a:solidFill>
            <a:srgbClr val="E7E7E7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14725"/>
                </a:solidFill>
              </a:defRPr>
            </a:lvl1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on picture icon to replace image</a:t>
            </a:r>
          </a:p>
        </p:txBody>
      </p:sp>
      <p:pic>
        <p:nvPicPr>
          <p:cNvPr id="6" name="Graphic 27">
            <a:extLst>
              <a:ext uri="{FF2B5EF4-FFF2-40B4-BE49-F238E27FC236}">
                <a16:creationId xmlns:a16="http://schemas.microsoft.com/office/drawing/2014/main" id="{CB8B5DAD-DF8E-E507-DBE6-B3F426FEF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492" y="171716"/>
            <a:ext cx="2892683" cy="648283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98F49B6-6679-3A01-8391-C05514012E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492" y="6414544"/>
            <a:ext cx="4658404" cy="11080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AELERT-INECE 2024 Global Summit for Implementing and Enforcing Environmental Law</a:t>
            </a:r>
          </a:p>
        </p:txBody>
      </p:sp>
    </p:spTree>
    <p:extLst>
      <p:ext uri="{BB962C8B-B14F-4D97-AF65-F5344CB8AC3E}">
        <p14:creationId xmlns:p14="http://schemas.microsoft.com/office/powerpoint/2010/main" val="139163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rgbClr val="679D8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4F9B8FC-EE4F-EAD3-C63C-B79B01D45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4465" y="1229969"/>
            <a:ext cx="5523071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5600">
                <a:solidFill>
                  <a:srgbClr val="014725"/>
                </a:solidFill>
              </a:defRPr>
            </a:lvl1pPr>
          </a:lstStyle>
          <a:p>
            <a:r>
              <a:rPr lang="en-US" dirty="0"/>
              <a:t>Item List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565AB5-339D-778D-C9F1-A8F12D2F55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473" y="4569978"/>
            <a:ext cx="2692290" cy="443198"/>
          </a:xfrm>
        </p:spPr>
        <p:txBody>
          <a:bodyPr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rgbClr val="262626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agenda copy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CA25541-2E69-AE2A-AA07-D6A60108A6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2760" y="4569978"/>
            <a:ext cx="2692290" cy="443198"/>
          </a:xfrm>
        </p:spPr>
        <p:txBody>
          <a:bodyPr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rgbClr val="262626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agenda copy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50E4910-0F2C-850C-F55A-7C31F83CB5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8047" y="4569978"/>
            <a:ext cx="2692290" cy="443198"/>
          </a:xfrm>
        </p:spPr>
        <p:txBody>
          <a:bodyPr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rgbClr val="262626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agenda copy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AC20043-3554-92F6-975F-C27F479683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23334" y="4569978"/>
            <a:ext cx="2692290" cy="443198"/>
          </a:xfrm>
        </p:spPr>
        <p:txBody>
          <a:bodyPr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rgbClr val="262626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agenda copy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1258464-EA18-3931-2776-DA26B7B5E2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9896" y="2924944"/>
            <a:ext cx="1367706" cy="1367706"/>
          </a:xfrm>
          <a:custGeom>
            <a:avLst/>
            <a:gdLst>
              <a:gd name="connsiteX0" fmla="*/ 683853 w 1367706"/>
              <a:gd name="connsiteY0" fmla="*/ 0 h 1367706"/>
              <a:gd name="connsiteX1" fmla="*/ 1367706 w 1367706"/>
              <a:gd name="connsiteY1" fmla="*/ 0 h 1367706"/>
              <a:gd name="connsiteX2" fmla="*/ 1367706 w 1367706"/>
              <a:gd name="connsiteY2" fmla="*/ 683853 h 1367706"/>
              <a:gd name="connsiteX3" fmla="*/ 683853 w 1367706"/>
              <a:gd name="connsiteY3" fmla="*/ 1367706 h 1367706"/>
              <a:gd name="connsiteX4" fmla="*/ 0 w 1367706"/>
              <a:gd name="connsiteY4" fmla="*/ 683853 h 1367706"/>
              <a:gd name="connsiteX5" fmla="*/ 683853 w 1367706"/>
              <a:gd name="connsiteY5" fmla="*/ 0 h 13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7706" h="1367706">
                <a:moveTo>
                  <a:pt x="683853" y="0"/>
                </a:moveTo>
                <a:lnTo>
                  <a:pt x="1367706" y="0"/>
                </a:lnTo>
                <a:lnTo>
                  <a:pt x="1367706" y="683853"/>
                </a:lnTo>
                <a:cubicBezTo>
                  <a:pt x="1367706" y="1061287"/>
                  <a:pt x="1061287" y="1367706"/>
                  <a:pt x="683853" y="1367706"/>
                </a:cubicBezTo>
                <a:cubicBezTo>
                  <a:pt x="306419" y="1367706"/>
                  <a:pt x="0" y="1061287"/>
                  <a:pt x="0" y="683853"/>
                </a:cubicBezTo>
                <a:cubicBezTo>
                  <a:pt x="0" y="306419"/>
                  <a:pt x="306419" y="0"/>
                  <a:pt x="683853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4200" b="1" i="0">
                <a:latin typeface="Archivo" pitchFamily="2" charset="77"/>
                <a:cs typeface="Archivo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B5CA1E1-FF89-6FD0-A567-B032F0095A3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38882" y="2925240"/>
            <a:ext cx="1367706" cy="1367706"/>
          </a:xfrm>
          <a:custGeom>
            <a:avLst/>
            <a:gdLst>
              <a:gd name="connsiteX0" fmla="*/ 683853 w 1367706"/>
              <a:gd name="connsiteY0" fmla="*/ 0 h 1367706"/>
              <a:gd name="connsiteX1" fmla="*/ 1367706 w 1367706"/>
              <a:gd name="connsiteY1" fmla="*/ 0 h 1367706"/>
              <a:gd name="connsiteX2" fmla="*/ 1367706 w 1367706"/>
              <a:gd name="connsiteY2" fmla="*/ 683853 h 1367706"/>
              <a:gd name="connsiteX3" fmla="*/ 683853 w 1367706"/>
              <a:gd name="connsiteY3" fmla="*/ 1367706 h 1367706"/>
              <a:gd name="connsiteX4" fmla="*/ 0 w 1367706"/>
              <a:gd name="connsiteY4" fmla="*/ 683853 h 1367706"/>
              <a:gd name="connsiteX5" fmla="*/ 683853 w 1367706"/>
              <a:gd name="connsiteY5" fmla="*/ 0 h 13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7706" h="1367706">
                <a:moveTo>
                  <a:pt x="683853" y="0"/>
                </a:moveTo>
                <a:lnTo>
                  <a:pt x="1367706" y="0"/>
                </a:lnTo>
                <a:lnTo>
                  <a:pt x="1367706" y="683853"/>
                </a:lnTo>
                <a:cubicBezTo>
                  <a:pt x="1367706" y="1061287"/>
                  <a:pt x="1061287" y="1367706"/>
                  <a:pt x="683853" y="1367706"/>
                </a:cubicBezTo>
                <a:cubicBezTo>
                  <a:pt x="306419" y="1367706"/>
                  <a:pt x="0" y="1061287"/>
                  <a:pt x="0" y="683853"/>
                </a:cubicBezTo>
                <a:cubicBezTo>
                  <a:pt x="0" y="306419"/>
                  <a:pt x="306419" y="0"/>
                  <a:pt x="683853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4200" b="1" i="0">
                <a:latin typeface="Archivo" pitchFamily="2" charset="77"/>
                <a:cs typeface="Archivo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02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7FF3171-3397-2CF7-B775-593F54FE77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87868" y="2924944"/>
            <a:ext cx="1367706" cy="1367706"/>
          </a:xfrm>
          <a:custGeom>
            <a:avLst/>
            <a:gdLst>
              <a:gd name="connsiteX0" fmla="*/ 683853 w 1367706"/>
              <a:gd name="connsiteY0" fmla="*/ 0 h 1367706"/>
              <a:gd name="connsiteX1" fmla="*/ 1367706 w 1367706"/>
              <a:gd name="connsiteY1" fmla="*/ 0 h 1367706"/>
              <a:gd name="connsiteX2" fmla="*/ 1367706 w 1367706"/>
              <a:gd name="connsiteY2" fmla="*/ 683853 h 1367706"/>
              <a:gd name="connsiteX3" fmla="*/ 683853 w 1367706"/>
              <a:gd name="connsiteY3" fmla="*/ 1367706 h 1367706"/>
              <a:gd name="connsiteX4" fmla="*/ 0 w 1367706"/>
              <a:gd name="connsiteY4" fmla="*/ 683853 h 1367706"/>
              <a:gd name="connsiteX5" fmla="*/ 683853 w 1367706"/>
              <a:gd name="connsiteY5" fmla="*/ 0 h 13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7706" h="1367706">
                <a:moveTo>
                  <a:pt x="683853" y="0"/>
                </a:moveTo>
                <a:lnTo>
                  <a:pt x="1367706" y="0"/>
                </a:lnTo>
                <a:lnTo>
                  <a:pt x="1367706" y="683853"/>
                </a:lnTo>
                <a:cubicBezTo>
                  <a:pt x="1367706" y="1061287"/>
                  <a:pt x="1061287" y="1367706"/>
                  <a:pt x="683853" y="1367706"/>
                </a:cubicBezTo>
                <a:cubicBezTo>
                  <a:pt x="306419" y="1367706"/>
                  <a:pt x="0" y="1061287"/>
                  <a:pt x="0" y="683853"/>
                </a:cubicBezTo>
                <a:cubicBezTo>
                  <a:pt x="0" y="306419"/>
                  <a:pt x="306419" y="0"/>
                  <a:pt x="683853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4200" b="1" i="0">
                <a:latin typeface="Archivo" pitchFamily="2" charset="77"/>
                <a:cs typeface="Archivo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03</a:t>
            </a:r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E978F4A-6BE3-9967-43C9-D8B8081322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36854" y="2924944"/>
            <a:ext cx="1367706" cy="1367706"/>
          </a:xfrm>
          <a:custGeom>
            <a:avLst/>
            <a:gdLst>
              <a:gd name="connsiteX0" fmla="*/ 683853 w 1367706"/>
              <a:gd name="connsiteY0" fmla="*/ 0 h 1367706"/>
              <a:gd name="connsiteX1" fmla="*/ 1367706 w 1367706"/>
              <a:gd name="connsiteY1" fmla="*/ 0 h 1367706"/>
              <a:gd name="connsiteX2" fmla="*/ 1367706 w 1367706"/>
              <a:gd name="connsiteY2" fmla="*/ 683853 h 1367706"/>
              <a:gd name="connsiteX3" fmla="*/ 683853 w 1367706"/>
              <a:gd name="connsiteY3" fmla="*/ 1367706 h 1367706"/>
              <a:gd name="connsiteX4" fmla="*/ 0 w 1367706"/>
              <a:gd name="connsiteY4" fmla="*/ 683853 h 1367706"/>
              <a:gd name="connsiteX5" fmla="*/ 683853 w 1367706"/>
              <a:gd name="connsiteY5" fmla="*/ 0 h 13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7706" h="1367706">
                <a:moveTo>
                  <a:pt x="683853" y="0"/>
                </a:moveTo>
                <a:lnTo>
                  <a:pt x="1367706" y="0"/>
                </a:lnTo>
                <a:lnTo>
                  <a:pt x="1367706" y="683853"/>
                </a:lnTo>
                <a:cubicBezTo>
                  <a:pt x="1367706" y="1061287"/>
                  <a:pt x="1061287" y="1367706"/>
                  <a:pt x="683853" y="1367706"/>
                </a:cubicBezTo>
                <a:cubicBezTo>
                  <a:pt x="306419" y="1367706"/>
                  <a:pt x="0" y="1061287"/>
                  <a:pt x="0" y="683853"/>
                </a:cubicBezTo>
                <a:cubicBezTo>
                  <a:pt x="0" y="306419"/>
                  <a:pt x="306419" y="0"/>
                  <a:pt x="683853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4200" b="1" i="0">
                <a:latin typeface="Archivo" pitchFamily="2" charset="77"/>
                <a:cs typeface="Archivo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361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(Pla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2B7A1C-17F8-7125-3805-372A0DF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"/>
          </a:blip>
          <a:srcRect/>
          <a:stretch/>
        </p:blipFill>
        <p:spPr>
          <a:xfrm>
            <a:off x="4466397" y="-913365"/>
            <a:ext cx="8402869" cy="868473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4F9B8FC-EE4F-EAD3-C63C-B79B01D45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492" y="3013500"/>
            <a:ext cx="7394733" cy="83099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6000"/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pic>
        <p:nvPicPr>
          <p:cNvPr id="4" name="Graphic 27">
            <a:extLst>
              <a:ext uri="{FF2B5EF4-FFF2-40B4-BE49-F238E27FC236}">
                <a16:creationId xmlns:a16="http://schemas.microsoft.com/office/drawing/2014/main" id="{744C4B24-D0F6-D4BF-7A07-66FC798109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492" y="404452"/>
            <a:ext cx="2892683" cy="648283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4077C1D7-DF1B-D567-0423-06A56C5E4B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492" y="6414544"/>
            <a:ext cx="4946436" cy="11080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 spc="100" baseline="0"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AELERT-INECE 2024 Global Summit for Implementing and Enforcing Environmental Law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0399E6D-B0BD-C73C-50B8-07B759FFE2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184" y="6414544"/>
            <a:ext cx="3960391" cy="110800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800" b="0" i="0" spc="100" baseline="0"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6-8 NOVEMBER 2024</a:t>
            </a:r>
          </a:p>
        </p:txBody>
      </p:sp>
    </p:spTree>
    <p:extLst>
      <p:ext uri="{BB962C8B-B14F-4D97-AF65-F5344CB8AC3E}">
        <p14:creationId xmlns:p14="http://schemas.microsoft.com/office/powerpoint/2010/main" val="370452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Text (1 Column)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F31FFA46-6DF5-B243-2329-C6988E76B7A2}"/>
              </a:ext>
            </a:extLst>
          </p:cNvPr>
          <p:cNvSpPr/>
          <p:nvPr userDrawn="1"/>
        </p:nvSpPr>
        <p:spPr>
          <a:xfrm>
            <a:off x="1" y="0"/>
            <a:ext cx="4295799" cy="980728"/>
          </a:xfrm>
          <a:custGeom>
            <a:avLst/>
            <a:gdLst>
              <a:gd name="connsiteX0" fmla="*/ 0 w 3783119"/>
              <a:gd name="connsiteY0" fmla="*/ 0 h 980728"/>
              <a:gd name="connsiteX1" fmla="*/ 3783119 w 3783119"/>
              <a:gd name="connsiteY1" fmla="*/ 0 h 980728"/>
              <a:gd name="connsiteX2" fmla="*/ 2801969 w 3783119"/>
              <a:gd name="connsiteY2" fmla="*/ 980728 h 980728"/>
              <a:gd name="connsiteX3" fmla="*/ 0 w 3783119"/>
              <a:gd name="connsiteY3" fmla="*/ 980728 h 9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3119" h="980728">
                <a:moveTo>
                  <a:pt x="0" y="0"/>
                </a:moveTo>
                <a:lnTo>
                  <a:pt x="3783119" y="0"/>
                </a:lnTo>
                <a:cubicBezTo>
                  <a:pt x="3783119" y="541639"/>
                  <a:pt x="3343841" y="980728"/>
                  <a:pt x="2801969" y="980728"/>
                </a:cubicBezTo>
                <a:lnTo>
                  <a:pt x="0" y="980728"/>
                </a:lnTo>
                <a:close/>
              </a:path>
            </a:pathLst>
          </a:custGeom>
          <a:solidFill>
            <a:srgbClr val="014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F9B8FC-EE4F-EAD3-C63C-B79B01D45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492" y="1340768"/>
            <a:ext cx="552307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>
                <a:solidFill>
                  <a:srgbClr val="014725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565AB5-339D-778D-C9F1-A8F12D2F55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1491" y="2276872"/>
            <a:ext cx="7394733" cy="374441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5000"/>
              </a:lnSpc>
              <a:buNone/>
              <a:defRPr sz="1600">
                <a:solidFill>
                  <a:srgbClr val="262626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878D691-EBF8-A272-F880-B6347FE4D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492" y="6414544"/>
            <a:ext cx="4658404" cy="11080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AELERT-INECE 2024 Global Summit for Implementing and Enforcing Environmental Law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5AA4EB3-7055-9A65-BC6A-E598D874FE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52184" y="6414544"/>
            <a:ext cx="3960391" cy="110800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fld id="{989C6541-5B64-7347-BDC8-F723F493FB4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F43355D2-8BA7-9878-6046-8046F7C50A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52184" y="548680"/>
            <a:ext cx="3960391" cy="110800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6" name="Graphic 27">
            <a:extLst>
              <a:ext uri="{FF2B5EF4-FFF2-40B4-BE49-F238E27FC236}">
                <a16:creationId xmlns:a16="http://schemas.microsoft.com/office/drawing/2014/main" id="{EFC82A8F-4ADA-3C7F-D471-A8ABFBBEB0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492" y="171716"/>
            <a:ext cx="2892683" cy="64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58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Text (2 Column)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2">
            <a:extLst>
              <a:ext uri="{FF2B5EF4-FFF2-40B4-BE49-F238E27FC236}">
                <a16:creationId xmlns:a16="http://schemas.microsoft.com/office/drawing/2014/main" id="{7917F210-BDEC-7A2A-CC78-6E5371E7C240}"/>
              </a:ext>
            </a:extLst>
          </p:cNvPr>
          <p:cNvSpPr/>
          <p:nvPr userDrawn="1"/>
        </p:nvSpPr>
        <p:spPr>
          <a:xfrm>
            <a:off x="1" y="0"/>
            <a:ext cx="4295799" cy="980728"/>
          </a:xfrm>
          <a:custGeom>
            <a:avLst/>
            <a:gdLst>
              <a:gd name="connsiteX0" fmla="*/ 0 w 3783119"/>
              <a:gd name="connsiteY0" fmla="*/ 0 h 980728"/>
              <a:gd name="connsiteX1" fmla="*/ 3783119 w 3783119"/>
              <a:gd name="connsiteY1" fmla="*/ 0 h 980728"/>
              <a:gd name="connsiteX2" fmla="*/ 2801969 w 3783119"/>
              <a:gd name="connsiteY2" fmla="*/ 980728 h 980728"/>
              <a:gd name="connsiteX3" fmla="*/ 0 w 3783119"/>
              <a:gd name="connsiteY3" fmla="*/ 980728 h 9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3119" h="980728">
                <a:moveTo>
                  <a:pt x="0" y="0"/>
                </a:moveTo>
                <a:lnTo>
                  <a:pt x="3783119" y="0"/>
                </a:lnTo>
                <a:cubicBezTo>
                  <a:pt x="3783119" y="541639"/>
                  <a:pt x="3343841" y="980728"/>
                  <a:pt x="2801969" y="980728"/>
                </a:cubicBezTo>
                <a:lnTo>
                  <a:pt x="0" y="980728"/>
                </a:lnTo>
                <a:close/>
              </a:path>
            </a:pathLst>
          </a:custGeom>
          <a:solidFill>
            <a:srgbClr val="014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F9B8FC-EE4F-EAD3-C63C-B79B01D45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492" y="1340768"/>
            <a:ext cx="552307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>
                <a:solidFill>
                  <a:srgbClr val="014725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5AA4EB3-7055-9A65-BC6A-E598D874FE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52184" y="6414544"/>
            <a:ext cx="3960391" cy="110800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fld id="{989C6541-5B64-7347-BDC8-F723F493FB4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F43355D2-8BA7-9878-6046-8046F7C50A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52184" y="548680"/>
            <a:ext cx="3960391" cy="110800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DECD3A7-CE89-8B3C-CBA3-276D36BCC5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8008" y="2276872"/>
            <a:ext cx="5544567" cy="374441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5000"/>
              </a:lnSpc>
              <a:buNone/>
              <a:defRPr sz="1600">
                <a:solidFill>
                  <a:srgbClr val="262626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C8DD818-5C76-70A9-395F-14A3104759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493" y="2276872"/>
            <a:ext cx="5234468" cy="374441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5000"/>
              </a:lnSpc>
              <a:buNone/>
              <a:defRPr sz="1600">
                <a:solidFill>
                  <a:srgbClr val="262626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pic>
        <p:nvPicPr>
          <p:cNvPr id="4" name="Graphic 27">
            <a:extLst>
              <a:ext uri="{FF2B5EF4-FFF2-40B4-BE49-F238E27FC236}">
                <a16:creationId xmlns:a16="http://schemas.microsoft.com/office/drawing/2014/main" id="{472D2208-9761-E433-94D4-5CBADA9C0B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492" y="171716"/>
            <a:ext cx="2892683" cy="648283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0EB1E21-1DFF-9D2D-6C1E-BC58875EB7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492" y="6414544"/>
            <a:ext cx="4658404" cy="11080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AELERT-INECE 2024 Global Summit for Implementing and Enforcing Environmental Law</a:t>
            </a:r>
          </a:p>
        </p:txBody>
      </p:sp>
    </p:spTree>
    <p:extLst>
      <p:ext uri="{BB962C8B-B14F-4D97-AF65-F5344CB8AC3E}">
        <p14:creationId xmlns:p14="http://schemas.microsoft.com/office/powerpoint/2010/main" val="4079561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Dot Points (1 Column)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2">
            <a:extLst>
              <a:ext uri="{FF2B5EF4-FFF2-40B4-BE49-F238E27FC236}">
                <a16:creationId xmlns:a16="http://schemas.microsoft.com/office/drawing/2014/main" id="{0ADCC5BE-CBFF-2545-A81B-F4BE26C16377}"/>
              </a:ext>
            </a:extLst>
          </p:cNvPr>
          <p:cNvSpPr/>
          <p:nvPr userDrawn="1"/>
        </p:nvSpPr>
        <p:spPr>
          <a:xfrm>
            <a:off x="1" y="0"/>
            <a:ext cx="4295799" cy="980728"/>
          </a:xfrm>
          <a:custGeom>
            <a:avLst/>
            <a:gdLst>
              <a:gd name="connsiteX0" fmla="*/ 0 w 3783119"/>
              <a:gd name="connsiteY0" fmla="*/ 0 h 980728"/>
              <a:gd name="connsiteX1" fmla="*/ 3783119 w 3783119"/>
              <a:gd name="connsiteY1" fmla="*/ 0 h 980728"/>
              <a:gd name="connsiteX2" fmla="*/ 2801969 w 3783119"/>
              <a:gd name="connsiteY2" fmla="*/ 980728 h 980728"/>
              <a:gd name="connsiteX3" fmla="*/ 0 w 3783119"/>
              <a:gd name="connsiteY3" fmla="*/ 980728 h 9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3119" h="980728">
                <a:moveTo>
                  <a:pt x="0" y="0"/>
                </a:moveTo>
                <a:lnTo>
                  <a:pt x="3783119" y="0"/>
                </a:lnTo>
                <a:cubicBezTo>
                  <a:pt x="3783119" y="541639"/>
                  <a:pt x="3343841" y="980728"/>
                  <a:pt x="2801969" y="980728"/>
                </a:cubicBezTo>
                <a:lnTo>
                  <a:pt x="0" y="980728"/>
                </a:lnTo>
                <a:close/>
              </a:path>
            </a:pathLst>
          </a:custGeom>
          <a:solidFill>
            <a:srgbClr val="014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F9B8FC-EE4F-EAD3-C63C-B79B01D45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492" y="1340768"/>
            <a:ext cx="552307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>
                <a:solidFill>
                  <a:srgbClr val="014725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565AB5-339D-778D-C9F1-A8F12D2F55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491" y="2276872"/>
            <a:ext cx="7394733" cy="3744416"/>
          </a:xfrm>
        </p:spPr>
        <p:txBody>
          <a:bodyPr lIns="0" tIns="0" rIns="0" bIns="0">
            <a:normAutofit/>
          </a:bodyPr>
          <a:lstStyle>
            <a:lvl1pPr>
              <a:lnSpc>
                <a:spcPct val="105000"/>
              </a:lnSpc>
              <a:defRPr sz="1600">
                <a:solidFill>
                  <a:srgbClr val="262626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5AA4EB3-7055-9A65-BC6A-E598D874FE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52184" y="6414544"/>
            <a:ext cx="3960391" cy="110800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fld id="{989C6541-5B64-7347-BDC8-F723F493FB4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F43355D2-8BA7-9878-6046-8046F7C50A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52184" y="548680"/>
            <a:ext cx="3960391" cy="110800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4" name="Graphic 27">
            <a:extLst>
              <a:ext uri="{FF2B5EF4-FFF2-40B4-BE49-F238E27FC236}">
                <a16:creationId xmlns:a16="http://schemas.microsoft.com/office/drawing/2014/main" id="{7DAB665F-5F57-0FF1-8758-A04EFDFE24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492" y="171716"/>
            <a:ext cx="2892683" cy="648283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1C4294EA-180A-E768-FA70-CAB36D2E38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492" y="6414544"/>
            <a:ext cx="4658404" cy="11080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AELERT-INECE 2024 Global Summit for Implementing and Enforcing Environmental Law</a:t>
            </a:r>
          </a:p>
        </p:txBody>
      </p:sp>
    </p:spTree>
    <p:extLst>
      <p:ext uri="{BB962C8B-B14F-4D97-AF65-F5344CB8AC3E}">
        <p14:creationId xmlns:p14="http://schemas.microsoft.com/office/powerpoint/2010/main" val="2180831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Dot Points (2 Column)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2">
            <a:extLst>
              <a:ext uri="{FF2B5EF4-FFF2-40B4-BE49-F238E27FC236}">
                <a16:creationId xmlns:a16="http://schemas.microsoft.com/office/drawing/2014/main" id="{F4A4F737-45E5-556B-20C0-A339C45E38DA}"/>
              </a:ext>
            </a:extLst>
          </p:cNvPr>
          <p:cNvSpPr/>
          <p:nvPr userDrawn="1"/>
        </p:nvSpPr>
        <p:spPr>
          <a:xfrm>
            <a:off x="1" y="0"/>
            <a:ext cx="4295799" cy="980728"/>
          </a:xfrm>
          <a:custGeom>
            <a:avLst/>
            <a:gdLst>
              <a:gd name="connsiteX0" fmla="*/ 0 w 3783119"/>
              <a:gd name="connsiteY0" fmla="*/ 0 h 980728"/>
              <a:gd name="connsiteX1" fmla="*/ 3783119 w 3783119"/>
              <a:gd name="connsiteY1" fmla="*/ 0 h 980728"/>
              <a:gd name="connsiteX2" fmla="*/ 2801969 w 3783119"/>
              <a:gd name="connsiteY2" fmla="*/ 980728 h 980728"/>
              <a:gd name="connsiteX3" fmla="*/ 0 w 3783119"/>
              <a:gd name="connsiteY3" fmla="*/ 980728 h 9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3119" h="980728">
                <a:moveTo>
                  <a:pt x="0" y="0"/>
                </a:moveTo>
                <a:lnTo>
                  <a:pt x="3783119" y="0"/>
                </a:lnTo>
                <a:cubicBezTo>
                  <a:pt x="3783119" y="541639"/>
                  <a:pt x="3343841" y="980728"/>
                  <a:pt x="2801969" y="980728"/>
                </a:cubicBezTo>
                <a:lnTo>
                  <a:pt x="0" y="980728"/>
                </a:lnTo>
                <a:close/>
              </a:path>
            </a:pathLst>
          </a:custGeom>
          <a:solidFill>
            <a:srgbClr val="014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F9B8FC-EE4F-EAD3-C63C-B79B01D45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492" y="1340768"/>
            <a:ext cx="552307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>
                <a:solidFill>
                  <a:srgbClr val="014725"/>
                </a:solidFill>
                <a:latin typeface="Aptos" panose="020B00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565AB5-339D-778D-C9F1-A8F12D2F55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493" y="2276872"/>
            <a:ext cx="5234468" cy="3744416"/>
          </a:xfrm>
        </p:spPr>
        <p:txBody>
          <a:bodyPr lIns="0" tIns="0" rIns="0" bIns="0">
            <a:normAutofit/>
          </a:bodyPr>
          <a:lstStyle>
            <a:lvl1pPr>
              <a:lnSpc>
                <a:spcPct val="105000"/>
              </a:lnSpc>
              <a:defRPr sz="1600">
                <a:solidFill>
                  <a:srgbClr val="262626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AU" dirty="0">
                <a:effectLst/>
              </a:rPr>
              <a:t>Click to add text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5AA4EB3-7055-9A65-BC6A-E598D874FE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52184" y="6414544"/>
            <a:ext cx="3960391" cy="110800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800" b="0" i="0" spc="100" baseline="0">
                <a:solidFill>
                  <a:srgbClr val="5F6060"/>
                </a:solidFill>
                <a:latin typeface="Aptos" panose="020B0004020202020204" pitchFamily="34" charset="0"/>
              </a:defRPr>
            </a:lvl1pPr>
          </a:lstStyle>
          <a:p>
            <a:fld id="{989C6541-5B64-7347-BDC8-F723F493FB4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DECD3A7-CE89-8B3C-CBA3-276D36BCC5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8008" y="2276872"/>
            <a:ext cx="5544567" cy="3744416"/>
          </a:xfrm>
        </p:spPr>
        <p:txBody>
          <a:bodyPr lIns="0" tIns="0" rIns="0" bIns="0">
            <a:normAutofit/>
          </a:bodyPr>
          <a:lstStyle>
            <a:lvl1pPr>
              <a:lnSpc>
                <a:spcPct val="105000"/>
              </a:lnSpc>
              <a:defRPr sz="1600">
                <a:solidFill>
                  <a:srgbClr val="262626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pic>
        <p:nvPicPr>
          <p:cNvPr id="4" name="Graphic 27">
            <a:extLst>
              <a:ext uri="{FF2B5EF4-FFF2-40B4-BE49-F238E27FC236}">
                <a16:creationId xmlns:a16="http://schemas.microsoft.com/office/drawing/2014/main" id="{10530EEC-DC06-8FC3-6CF0-7D44CBEDFE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492" y="171716"/>
            <a:ext cx="2892683" cy="648283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62807C5-1FA1-A2F7-1059-251A4E0C2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492" y="6414544"/>
            <a:ext cx="4658404" cy="11080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AELERT-INECE 2024 Global Summit for Implementing and Enforcing Environmental Law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C2149C4-6E4F-F3EB-F865-EA4B5AFDE5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52184" y="548680"/>
            <a:ext cx="3960391" cy="110800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74858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/Half: Text &amp; Image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2">
            <a:extLst>
              <a:ext uri="{FF2B5EF4-FFF2-40B4-BE49-F238E27FC236}">
                <a16:creationId xmlns:a16="http://schemas.microsoft.com/office/drawing/2014/main" id="{FCA428AB-E5A3-7411-F55C-41D5ADFAA6DC}"/>
              </a:ext>
            </a:extLst>
          </p:cNvPr>
          <p:cNvSpPr/>
          <p:nvPr userDrawn="1"/>
        </p:nvSpPr>
        <p:spPr>
          <a:xfrm>
            <a:off x="1" y="0"/>
            <a:ext cx="4295799" cy="980728"/>
          </a:xfrm>
          <a:custGeom>
            <a:avLst/>
            <a:gdLst>
              <a:gd name="connsiteX0" fmla="*/ 0 w 3783119"/>
              <a:gd name="connsiteY0" fmla="*/ 0 h 980728"/>
              <a:gd name="connsiteX1" fmla="*/ 3783119 w 3783119"/>
              <a:gd name="connsiteY1" fmla="*/ 0 h 980728"/>
              <a:gd name="connsiteX2" fmla="*/ 2801969 w 3783119"/>
              <a:gd name="connsiteY2" fmla="*/ 980728 h 980728"/>
              <a:gd name="connsiteX3" fmla="*/ 0 w 3783119"/>
              <a:gd name="connsiteY3" fmla="*/ 980728 h 9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3119" h="980728">
                <a:moveTo>
                  <a:pt x="0" y="0"/>
                </a:moveTo>
                <a:lnTo>
                  <a:pt x="3783119" y="0"/>
                </a:lnTo>
                <a:cubicBezTo>
                  <a:pt x="3783119" y="541639"/>
                  <a:pt x="3343841" y="980728"/>
                  <a:pt x="2801969" y="980728"/>
                </a:cubicBezTo>
                <a:lnTo>
                  <a:pt x="0" y="980728"/>
                </a:lnTo>
                <a:close/>
              </a:path>
            </a:pathLst>
          </a:custGeom>
          <a:solidFill>
            <a:srgbClr val="014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F9B8FC-EE4F-EAD3-C63C-B79B01D45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493" y="1340768"/>
            <a:ext cx="516246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>
                <a:solidFill>
                  <a:srgbClr val="014725"/>
                </a:solidFill>
                <a:latin typeface="Aptos" panose="020B00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565AB5-339D-778D-C9F1-A8F12D2F55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493" y="2276872"/>
            <a:ext cx="5162460" cy="374441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5000"/>
              </a:lnSpc>
              <a:buNone/>
              <a:defRPr sz="1600">
                <a:solidFill>
                  <a:srgbClr val="262626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E5D846-D837-6E1B-4AB1-DEB60EFFAD0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67438" y="0"/>
            <a:ext cx="6024562" cy="6858000"/>
          </a:xfrm>
          <a:solidFill>
            <a:srgbClr val="E7E7E7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14725"/>
                </a:solidFill>
              </a:defRPr>
            </a:lvl1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on picture icon to replace image</a:t>
            </a:r>
          </a:p>
        </p:txBody>
      </p:sp>
      <p:pic>
        <p:nvPicPr>
          <p:cNvPr id="6" name="Graphic 27">
            <a:extLst>
              <a:ext uri="{FF2B5EF4-FFF2-40B4-BE49-F238E27FC236}">
                <a16:creationId xmlns:a16="http://schemas.microsoft.com/office/drawing/2014/main" id="{ECAA0396-416F-CA07-B353-42F3452D28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492" y="171716"/>
            <a:ext cx="2892683" cy="648283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0A705C6-F341-1D0B-476D-5B1B92C929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492" y="6414544"/>
            <a:ext cx="4658404" cy="11080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AELERT-INECE 2024 Global Summit for Implementing and Enforcing Environmental Law</a:t>
            </a:r>
          </a:p>
        </p:txBody>
      </p:sp>
    </p:spTree>
    <p:extLst>
      <p:ext uri="{BB962C8B-B14F-4D97-AF65-F5344CB8AC3E}">
        <p14:creationId xmlns:p14="http://schemas.microsoft.com/office/powerpoint/2010/main" val="136799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/Half: Dot Points &amp; Image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2">
            <a:extLst>
              <a:ext uri="{FF2B5EF4-FFF2-40B4-BE49-F238E27FC236}">
                <a16:creationId xmlns:a16="http://schemas.microsoft.com/office/drawing/2014/main" id="{06B26DEB-37FA-AB4C-149E-0A7524E8B269}"/>
              </a:ext>
            </a:extLst>
          </p:cNvPr>
          <p:cNvSpPr/>
          <p:nvPr userDrawn="1"/>
        </p:nvSpPr>
        <p:spPr>
          <a:xfrm>
            <a:off x="1" y="0"/>
            <a:ext cx="4295799" cy="980728"/>
          </a:xfrm>
          <a:custGeom>
            <a:avLst/>
            <a:gdLst>
              <a:gd name="connsiteX0" fmla="*/ 0 w 3783119"/>
              <a:gd name="connsiteY0" fmla="*/ 0 h 980728"/>
              <a:gd name="connsiteX1" fmla="*/ 3783119 w 3783119"/>
              <a:gd name="connsiteY1" fmla="*/ 0 h 980728"/>
              <a:gd name="connsiteX2" fmla="*/ 2801969 w 3783119"/>
              <a:gd name="connsiteY2" fmla="*/ 980728 h 980728"/>
              <a:gd name="connsiteX3" fmla="*/ 0 w 3783119"/>
              <a:gd name="connsiteY3" fmla="*/ 980728 h 9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3119" h="980728">
                <a:moveTo>
                  <a:pt x="0" y="0"/>
                </a:moveTo>
                <a:lnTo>
                  <a:pt x="3783119" y="0"/>
                </a:lnTo>
                <a:cubicBezTo>
                  <a:pt x="3783119" y="541639"/>
                  <a:pt x="3343841" y="980728"/>
                  <a:pt x="2801969" y="980728"/>
                </a:cubicBezTo>
                <a:lnTo>
                  <a:pt x="0" y="980728"/>
                </a:lnTo>
                <a:close/>
              </a:path>
            </a:pathLst>
          </a:custGeom>
          <a:solidFill>
            <a:srgbClr val="014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F9B8FC-EE4F-EAD3-C63C-B79B01D45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493" y="1340768"/>
            <a:ext cx="516246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>
                <a:solidFill>
                  <a:srgbClr val="014725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565AB5-339D-778D-C9F1-A8F12D2F55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1493" y="2276872"/>
            <a:ext cx="5162460" cy="374441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5000"/>
              </a:lnSpc>
              <a:buNone/>
              <a:defRPr sz="1400">
                <a:solidFill>
                  <a:srgbClr val="262626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endParaRPr lang="en-AU" sz="120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E5D846-D837-6E1B-4AB1-DEB60EFFAD0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67438" y="0"/>
            <a:ext cx="6024562" cy="6858000"/>
          </a:xfrm>
          <a:solidFill>
            <a:srgbClr val="E7E7E7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14725"/>
                </a:solidFill>
              </a:defRPr>
            </a:lvl1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on picture icon to replace image</a:t>
            </a:r>
          </a:p>
        </p:txBody>
      </p:sp>
      <p:pic>
        <p:nvPicPr>
          <p:cNvPr id="6" name="Graphic 27">
            <a:extLst>
              <a:ext uri="{FF2B5EF4-FFF2-40B4-BE49-F238E27FC236}">
                <a16:creationId xmlns:a16="http://schemas.microsoft.com/office/drawing/2014/main" id="{CB8B5DAD-DF8E-E507-DBE6-B3F426FEF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492" y="171716"/>
            <a:ext cx="2892683" cy="648283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98F49B6-6679-3A01-8391-C05514012E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492" y="6414544"/>
            <a:ext cx="4658404" cy="11080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AELERT-INECE 2024 Global Summit for Implementing and Enforcing Environmental Law</a:t>
            </a:r>
          </a:p>
        </p:txBody>
      </p:sp>
    </p:spTree>
    <p:extLst>
      <p:ext uri="{BB962C8B-B14F-4D97-AF65-F5344CB8AC3E}">
        <p14:creationId xmlns:p14="http://schemas.microsoft.com/office/powerpoint/2010/main" val="2785253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Pla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2B7A1C-17F8-7125-3805-372A0DF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"/>
          </a:blip>
          <a:srcRect/>
          <a:stretch/>
        </p:blipFill>
        <p:spPr>
          <a:xfrm>
            <a:off x="4466397" y="-913365"/>
            <a:ext cx="8402869" cy="868473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4F9B8FC-EE4F-EAD3-C63C-B79B01D45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492" y="3013500"/>
            <a:ext cx="7394733" cy="83099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6000"/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pic>
        <p:nvPicPr>
          <p:cNvPr id="4" name="Graphic 27">
            <a:extLst>
              <a:ext uri="{FF2B5EF4-FFF2-40B4-BE49-F238E27FC236}">
                <a16:creationId xmlns:a16="http://schemas.microsoft.com/office/drawing/2014/main" id="{744C4B24-D0F6-D4BF-7A07-66FC798109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492" y="404452"/>
            <a:ext cx="2892683" cy="648283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4077C1D7-DF1B-D567-0423-06A56C5E4B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492" y="6414544"/>
            <a:ext cx="4946436" cy="11080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 spc="100" baseline="0"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AELERT-INECE 2024 Global Summit for Implementing and Enforcing Environmental Law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0399E6D-B0BD-C73C-50B8-07B759FFE2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184" y="6414544"/>
            <a:ext cx="3960391" cy="110800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800" b="0" i="0" spc="100" baseline="0"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6-8 NOVEMBER 2024</a:t>
            </a:r>
          </a:p>
        </p:txBody>
      </p:sp>
    </p:spTree>
    <p:extLst>
      <p:ext uri="{BB962C8B-B14F-4D97-AF65-F5344CB8AC3E}">
        <p14:creationId xmlns:p14="http://schemas.microsoft.com/office/powerpoint/2010/main" val="1553832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Placeholder 1">
            <a:extLst>
              <a:ext uri="{FF2B5EF4-FFF2-40B4-BE49-F238E27FC236}">
                <a16:creationId xmlns:a16="http://schemas.microsoft.com/office/drawing/2014/main" id="{638D7DF4-E83A-BA38-E510-CB0BDB60A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1268760"/>
            <a:ext cx="112331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4B6A7E18-EBA2-822D-3557-0453978E9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2729260"/>
            <a:ext cx="11233149" cy="2899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3" name="Footer Placeholder 4">
            <a:extLst>
              <a:ext uri="{FF2B5EF4-FFF2-40B4-BE49-F238E27FC236}">
                <a16:creationId xmlns:a16="http://schemas.microsoft.com/office/drawing/2014/main" id="{3A9F8FDA-8867-9C8A-88B7-A808F6066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1328"/>
            <a:ext cx="41148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800" b="0" i="0" spc="100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4" name="Date Placeholder 3">
            <a:extLst>
              <a:ext uri="{FF2B5EF4-FFF2-40B4-BE49-F238E27FC236}">
                <a16:creationId xmlns:a16="http://schemas.microsoft.com/office/drawing/2014/main" id="{32492879-003B-EE98-1F21-A467C03A24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1492" y="6381328"/>
            <a:ext cx="27432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 b="0" i="0" spc="100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AE10BBA5-C0C0-3E49-AAB1-0F79D4309387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A9A69FD2-2391-531D-0BD7-DA77875DF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9375" y="6381328"/>
            <a:ext cx="27432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800" b="0" i="0" spc="100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6A0FAF27-E728-E74F-8339-40EB40488B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4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83" r:id="rId2"/>
    <p:sldLayoutId id="2147483675" r:id="rId3"/>
    <p:sldLayoutId id="2147483677" r:id="rId4"/>
    <p:sldLayoutId id="2147483676" r:id="rId5"/>
    <p:sldLayoutId id="2147483678" r:id="rId6"/>
    <p:sldLayoutId id="2147483679" r:id="rId7"/>
    <p:sldLayoutId id="2147483680" r:id="rId8"/>
    <p:sldLayoutId id="2147483681" r:id="rId9"/>
    <p:sldLayoutId id="214748371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C35EA4"/>
          </p15:clr>
        </p15:guide>
        <p15:guide id="2" pos="3840">
          <p15:clr>
            <a:srgbClr val="C35EA4"/>
          </p15:clr>
        </p15:guide>
        <p15:guide id="3" pos="302">
          <p15:clr>
            <a:srgbClr val="5ACBF0"/>
          </p15:clr>
        </p15:guide>
        <p15:guide id="4" pos="824">
          <p15:clr>
            <a:srgbClr val="5ACBF0"/>
          </p15:clr>
        </p15:guide>
        <p15:guide id="5" pos="914">
          <p15:clr>
            <a:srgbClr val="5ACBF0"/>
          </p15:clr>
        </p15:guide>
        <p15:guide id="6" pos="1413">
          <p15:clr>
            <a:srgbClr val="5ACBF0"/>
          </p15:clr>
        </p15:guide>
        <p15:guide id="7" pos="1504">
          <p15:clr>
            <a:srgbClr val="5ACBF0"/>
          </p15:clr>
        </p15:guide>
        <p15:guide id="8" pos="2003">
          <p15:clr>
            <a:srgbClr val="5ACBF0"/>
          </p15:clr>
        </p15:guide>
        <p15:guide id="9" pos="2094">
          <p15:clr>
            <a:srgbClr val="5ACBF0"/>
          </p15:clr>
        </p15:guide>
        <p15:guide id="10" pos="2570">
          <p15:clr>
            <a:srgbClr val="5ACBF0"/>
          </p15:clr>
        </p15:guide>
        <p15:guide id="11" pos="2683">
          <p15:clr>
            <a:srgbClr val="5ACBF0"/>
          </p15:clr>
        </p15:guide>
        <p15:guide id="12" pos="3205">
          <p15:clr>
            <a:srgbClr val="5ACBF0"/>
          </p15:clr>
        </p15:guide>
        <p15:guide id="13" pos="3296">
          <p15:clr>
            <a:srgbClr val="5ACBF0"/>
          </p15:clr>
        </p15:guide>
        <p15:guide id="14" pos="3795">
          <p15:clr>
            <a:srgbClr val="5ACBF0"/>
          </p15:clr>
        </p15:guide>
        <p15:guide id="15" pos="7378">
          <p15:clr>
            <a:srgbClr val="5ACBF0"/>
          </p15:clr>
        </p15:guide>
        <p15:guide id="16" pos="6856">
          <p15:clr>
            <a:srgbClr val="5ACBF0"/>
          </p15:clr>
        </p15:guide>
        <p15:guide id="17" pos="6766">
          <p15:clr>
            <a:srgbClr val="5ACBF0"/>
          </p15:clr>
        </p15:guide>
        <p15:guide id="18" pos="6267">
          <p15:clr>
            <a:srgbClr val="5ACBF0"/>
          </p15:clr>
        </p15:guide>
        <p15:guide id="19" pos="6176">
          <p15:clr>
            <a:srgbClr val="5ACBF0"/>
          </p15:clr>
        </p15:guide>
        <p15:guide id="20" pos="5677">
          <p15:clr>
            <a:srgbClr val="5ACBF0"/>
          </p15:clr>
        </p15:guide>
        <p15:guide id="21" pos="5586">
          <p15:clr>
            <a:srgbClr val="5ACBF0"/>
          </p15:clr>
        </p15:guide>
        <p15:guide id="22" pos="5065">
          <p15:clr>
            <a:srgbClr val="5ACBF0"/>
          </p15:clr>
        </p15:guide>
        <p15:guide id="23" pos="4974">
          <p15:clr>
            <a:srgbClr val="5ACBF0"/>
          </p15:clr>
        </p15:guide>
        <p15:guide id="24" pos="4475">
          <p15:clr>
            <a:srgbClr val="5ACBF0"/>
          </p15:clr>
        </p15:guide>
        <p15:guide id="25" pos="4384">
          <p15:clr>
            <a:srgbClr val="5ACBF0"/>
          </p15:clr>
        </p15:guide>
        <p15:guide id="26" pos="3885">
          <p15:clr>
            <a:srgbClr val="5ACBF0"/>
          </p15:clr>
        </p15:guide>
        <p15:guide id="27" orient="horz" pos="300">
          <p15:clr>
            <a:srgbClr val="5ACBF0"/>
          </p15:clr>
        </p15:guide>
        <p15:guide id="28" orient="horz" pos="3974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B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Placeholder 1">
            <a:extLst>
              <a:ext uri="{FF2B5EF4-FFF2-40B4-BE49-F238E27FC236}">
                <a16:creationId xmlns:a16="http://schemas.microsoft.com/office/drawing/2014/main" id="{638D7DF4-E83A-BA38-E510-CB0BDB60A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1268760"/>
            <a:ext cx="112331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4B6A7E18-EBA2-822D-3557-0453978E9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2729260"/>
            <a:ext cx="11233149" cy="2899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3" name="Footer Placeholder 4">
            <a:extLst>
              <a:ext uri="{FF2B5EF4-FFF2-40B4-BE49-F238E27FC236}">
                <a16:creationId xmlns:a16="http://schemas.microsoft.com/office/drawing/2014/main" id="{3A9F8FDA-8867-9C8A-88B7-A808F6066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1328"/>
            <a:ext cx="41148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800" b="0" i="0" spc="100" baseline="0">
                <a:solidFill>
                  <a:schemeClr val="bg1"/>
                </a:solidFill>
                <a:latin typeface="Archivo" panose="020B0503020202020B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4" name="Date Placeholder 3">
            <a:extLst>
              <a:ext uri="{FF2B5EF4-FFF2-40B4-BE49-F238E27FC236}">
                <a16:creationId xmlns:a16="http://schemas.microsoft.com/office/drawing/2014/main" id="{32492879-003B-EE98-1F21-A467C03A24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1492" y="6381328"/>
            <a:ext cx="27432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 b="0" i="0" spc="100" baseline="0">
                <a:solidFill>
                  <a:schemeClr val="bg1"/>
                </a:solidFill>
                <a:latin typeface="Archivo" panose="020B0503020202020B04" pitchFamily="34" charset="77"/>
              </a:defRPr>
            </a:lvl1pPr>
          </a:lstStyle>
          <a:p>
            <a:fld id="{AE10BBA5-C0C0-3E49-AAB1-0F79D4309387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A9A69FD2-2391-531D-0BD7-DA77875DF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9375" y="6381328"/>
            <a:ext cx="27432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800" b="0" i="0" spc="100" baseline="0">
                <a:solidFill>
                  <a:schemeClr val="bg1"/>
                </a:solidFill>
                <a:latin typeface="Archivo" panose="020B0503020202020B04" pitchFamily="34" charset="77"/>
              </a:defRPr>
            </a:lvl1pPr>
          </a:lstStyle>
          <a:p>
            <a:fld id="{6A0FAF27-E728-E74F-8339-40EB40488B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85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C35EA4"/>
          </p15:clr>
        </p15:guide>
        <p15:guide id="2" pos="3840" userDrawn="1">
          <p15:clr>
            <a:srgbClr val="C35EA4"/>
          </p15:clr>
        </p15:guide>
        <p15:guide id="3" pos="302" userDrawn="1">
          <p15:clr>
            <a:srgbClr val="5ACBF0"/>
          </p15:clr>
        </p15:guide>
        <p15:guide id="4" pos="824" userDrawn="1">
          <p15:clr>
            <a:srgbClr val="5ACBF0"/>
          </p15:clr>
        </p15:guide>
        <p15:guide id="5" pos="914" userDrawn="1">
          <p15:clr>
            <a:srgbClr val="5ACBF0"/>
          </p15:clr>
        </p15:guide>
        <p15:guide id="6" pos="1413" userDrawn="1">
          <p15:clr>
            <a:srgbClr val="5ACBF0"/>
          </p15:clr>
        </p15:guide>
        <p15:guide id="7" pos="1504" userDrawn="1">
          <p15:clr>
            <a:srgbClr val="5ACBF0"/>
          </p15:clr>
        </p15:guide>
        <p15:guide id="8" pos="2003" userDrawn="1">
          <p15:clr>
            <a:srgbClr val="5ACBF0"/>
          </p15:clr>
        </p15:guide>
        <p15:guide id="9" pos="2094" userDrawn="1">
          <p15:clr>
            <a:srgbClr val="5ACBF0"/>
          </p15:clr>
        </p15:guide>
        <p15:guide id="10" pos="2570" userDrawn="1">
          <p15:clr>
            <a:srgbClr val="5ACBF0"/>
          </p15:clr>
        </p15:guide>
        <p15:guide id="11" pos="2683" userDrawn="1">
          <p15:clr>
            <a:srgbClr val="5ACBF0"/>
          </p15:clr>
        </p15:guide>
        <p15:guide id="12" pos="3205" userDrawn="1">
          <p15:clr>
            <a:srgbClr val="5ACBF0"/>
          </p15:clr>
        </p15:guide>
        <p15:guide id="13" pos="3296" userDrawn="1">
          <p15:clr>
            <a:srgbClr val="5ACBF0"/>
          </p15:clr>
        </p15:guide>
        <p15:guide id="14" pos="3795" userDrawn="1">
          <p15:clr>
            <a:srgbClr val="5ACBF0"/>
          </p15:clr>
        </p15:guide>
        <p15:guide id="15" pos="7378" userDrawn="1">
          <p15:clr>
            <a:srgbClr val="5ACBF0"/>
          </p15:clr>
        </p15:guide>
        <p15:guide id="16" pos="6856" userDrawn="1">
          <p15:clr>
            <a:srgbClr val="5ACBF0"/>
          </p15:clr>
        </p15:guide>
        <p15:guide id="17" pos="6766" userDrawn="1">
          <p15:clr>
            <a:srgbClr val="5ACBF0"/>
          </p15:clr>
        </p15:guide>
        <p15:guide id="18" pos="6267" userDrawn="1">
          <p15:clr>
            <a:srgbClr val="5ACBF0"/>
          </p15:clr>
        </p15:guide>
        <p15:guide id="19" pos="6176" userDrawn="1">
          <p15:clr>
            <a:srgbClr val="5ACBF0"/>
          </p15:clr>
        </p15:guide>
        <p15:guide id="20" pos="5677" userDrawn="1">
          <p15:clr>
            <a:srgbClr val="5ACBF0"/>
          </p15:clr>
        </p15:guide>
        <p15:guide id="21" pos="5586" userDrawn="1">
          <p15:clr>
            <a:srgbClr val="5ACBF0"/>
          </p15:clr>
        </p15:guide>
        <p15:guide id="22" pos="5065" userDrawn="1">
          <p15:clr>
            <a:srgbClr val="5ACBF0"/>
          </p15:clr>
        </p15:guide>
        <p15:guide id="23" pos="4974" userDrawn="1">
          <p15:clr>
            <a:srgbClr val="5ACBF0"/>
          </p15:clr>
        </p15:guide>
        <p15:guide id="24" pos="4475" userDrawn="1">
          <p15:clr>
            <a:srgbClr val="5ACBF0"/>
          </p15:clr>
        </p15:guide>
        <p15:guide id="25" pos="4384" userDrawn="1">
          <p15:clr>
            <a:srgbClr val="5ACBF0"/>
          </p15:clr>
        </p15:guide>
        <p15:guide id="26" pos="3885" userDrawn="1">
          <p15:clr>
            <a:srgbClr val="5ACBF0"/>
          </p15:clr>
        </p15:guide>
        <p15:guide id="27" orient="horz" pos="300" userDrawn="1">
          <p15:clr>
            <a:srgbClr val="5ACBF0"/>
          </p15:clr>
        </p15:guide>
        <p15:guide id="28" orient="horz" pos="397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761F8A-796F-6AFE-40CF-5215F855E6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BA4A4-C470-0DAB-62D7-CE4EA72F30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12224" y="6597352"/>
            <a:ext cx="3960391" cy="110800"/>
          </a:xfrm>
        </p:spPr>
        <p:txBody>
          <a:bodyPr/>
          <a:lstStyle/>
          <a:p>
            <a:endParaRPr lang="en-AU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26D701-8AFE-A115-B6E1-0E8C890EA8B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(… and Beyond)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C06D37-131B-1642-F25C-904564F375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1650" y="1828647"/>
            <a:ext cx="9123363" cy="2031325"/>
          </a:xfrm>
        </p:spPr>
        <p:txBody>
          <a:bodyPr/>
          <a:lstStyle/>
          <a:p>
            <a:r>
              <a:rPr lang="en-US" sz="4000" dirty="0">
                <a:latin typeface="Aptos"/>
              </a:rPr>
              <a:t>FROM INTELLIGENCE-</a:t>
            </a:r>
            <a:r>
              <a:rPr lang="en-US" sz="4000" i="1" dirty="0">
                <a:latin typeface="Aptos"/>
              </a:rPr>
              <a:t>FED</a:t>
            </a:r>
            <a:r>
              <a:rPr lang="en-US" sz="4000" dirty="0">
                <a:latin typeface="Aptos"/>
              </a:rPr>
              <a:t> TO INTELLIGENCE-</a:t>
            </a:r>
            <a:r>
              <a:rPr lang="en-US" sz="4000" i="1" dirty="0">
                <a:latin typeface="Aptos"/>
              </a:rPr>
              <a:t>LED</a:t>
            </a:r>
            <a:r>
              <a:rPr lang="en-US" sz="4000" dirty="0">
                <a:latin typeface="Aptos"/>
              </a:rPr>
              <a:t> </a:t>
            </a:r>
            <a:endParaRPr lang="en-A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9D2A540-CE15-F688-0D90-FCE10D4882C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600" b="1" dirty="0">
                <a:latin typeface="Aptos" panose="020B0004020202020204" pitchFamily="34" charset="0"/>
              </a:rPr>
              <a:t>Sheldon Jordan</a:t>
            </a:r>
          </a:p>
          <a:p>
            <a:pPr>
              <a:lnSpc>
                <a:spcPct val="100000"/>
              </a:lnSpc>
            </a:pPr>
            <a:r>
              <a:rPr lang="en-US" sz="1600" i="1" dirty="0">
                <a:latin typeface="Aptos" panose="020B0004020202020204" pitchFamily="34" charset="0"/>
              </a:rPr>
              <a:t>Conservation Management and Environmental Enforcement Consultant</a:t>
            </a:r>
            <a:endParaRPr lang="en-AU" sz="1600" i="1" dirty="0">
              <a:latin typeface="Aptos" panose="020B00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B72185-CDDA-5922-A426-22EEAE231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461" y="235020"/>
            <a:ext cx="2145486" cy="1072743"/>
          </a:xfrm>
          <a:prstGeom prst="rect">
            <a:avLst/>
          </a:prstGeom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3E6255C2-C57E-5727-606C-E1F3A4FD062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5360" y="4846886"/>
            <a:ext cx="1246290" cy="1246290"/>
          </a:xfrm>
        </p:spPr>
      </p:pic>
    </p:spTree>
    <p:extLst>
      <p:ext uri="{BB962C8B-B14F-4D97-AF65-F5344CB8AC3E}">
        <p14:creationId xmlns:p14="http://schemas.microsoft.com/office/powerpoint/2010/main" val="182295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E8693-81A9-6C39-10D4-85B02F504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338972"/>
            <a:ext cx="5832648" cy="557589"/>
          </a:xfrm>
        </p:spPr>
        <p:txBody>
          <a:bodyPr/>
          <a:lstStyle/>
          <a:p>
            <a:r>
              <a:rPr lang="en-AU" dirty="0"/>
              <a:t>AI &amp; Green Governance 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B6C7E-D5F5-A4EA-B45A-297AD29D20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1493" y="2564904"/>
            <a:ext cx="5162460" cy="345638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 “We have the technologies and knowledge to build a sustainable future, but there is one final challenge: how do we get the best information into the policy makers’ hands at the right time, and ensure that this information is actually acted upon and implemented? (…)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“While technology promises wonderful solutions to the problems of our time, it is not in itself or by itself a fix to challenges of green governance.” </a:t>
            </a:r>
            <a:endParaRPr lang="en-AU" sz="1600" i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04D495-0EAB-198B-C088-7B0BD4F1BE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383EC1C-7FD6-3069-7183-96D6170B6A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6040" y="548680"/>
            <a:ext cx="5410240" cy="54102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0280C1E-7071-3F03-2741-C206B6D565C9}"/>
              </a:ext>
            </a:extLst>
          </p:cNvPr>
          <p:cNvSpPr txBox="1"/>
          <p:nvPr/>
        </p:nvSpPr>
        <p:spPr>
          <a:xfrm>
            <a:off x="8328248" y="6106767"/>
            <a:ext cx="39120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https://doi.org/10.1139/facets-2023-0105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1992804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531A9-BBA3-F495-F170-19E8EECC2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C0AAD-54DB-2D24-282B-278ABCE89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93" y="1338972"/>
            <a:ext cx="5162460" cy="557589"/>
          </a:xfrm>
        </p:spPr>
        <p:txBody>
          <a:bodyPr/>
          <a:lstStyle/>
          <a:p>
            <a:r>
              <a:rPr lang="en-US" dirty="0"/>
              <a:t>How it </a:t>
            </a:r>
            <a:r>
              <a:rPr lang="en-US" i="1" dirty="0"/>
              <a:t>Should</a:t>
            </a:r>
            <a:r>
              <a:rPr lang="en-US" dirty="0"/>
              <a:t> Work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0EE26D-E60A-F537-0CD4-D1256A0F3A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AU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927348E-5D23-F2A4-DC25-5672E2EF63B1}"/>
              </a:ext>
            </a:extLst>
          </p:cNvPr>
          <p:cNvGrpSpPr/>
          <p:nvPr/>
        </p:nvGrpSpPr>
        <p:grpSpPr>
          <a:xfrm>
            <a:off x="7733164" y="1663026"/>
            <a:ext cx="2448272" cy="936104"/>
            <a:chOff x="7642078" y="1682297"/>
            <a:chExt cx="2448272" cy="936104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D00D8FF-64FE-9F57-C990-70A8AD926E41}"/>
                </a:ext>
              </a:extLst>
            </p:cNvPr>
            <p:cNvSpPr/>
            <p:nvPr/>
          </p:nvSpPr>
          <p:spPr>
            <a:xfrm>
              <a:off x="7642078" y="1682297"/>
              <a:ext cx="2448272" cy="936104"/>
            </a:xfrm>
            <a:prstGeom prst="roundRect">
              <a:avLst/>
            </a:prstGeom>
            <a:noFill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C3FA83-5E2C-F277-EEE5-80D8996368C7}"/>
                </a:ext>
              </a:extLst>
            </p:cNvPr>
            <p:cNvSpPr txBox="1"/>
            <p:nvPr/>
          </p:nvSpPr>
          <p:spPr>
            <a:xfrm>
              <a:off x="7750090" y="1827183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Criminal Environment</a:t>
              </a:r>
              <a:endParaRPr lang="en-CA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266BA94-4167-2853-758F-BD9A82B91718}"/>
              </a:ext>
            </a:extLst>
          </p:cNvPr>
          <p:cNvGrpSpPr/>
          <p:nvPr/>
        </p:nvGrpSpPr>
        <p:grpSpPr>
          <a:xfrm>
            <a:off x="5644933" y="4152273"/>
            <a:ext cx="2448272" cy="943974"/>
            <a:chOff x="5663953" y="4137683"/>
            <a:chExt cx="2448272" cy="94397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9CBDCD4-4CED-E76A-0F7E-D0868E124D02}"/>
                </a:ext>
              </a:extLst>
            </p:cNvPr>
            <p:cNvSpPr/>
            <p:nvPr/>
          </p:nvSpPr>
          <p:spPr>
            <a:xfrm>
              <a:off x="5663953" y="4137683"/>
              <a:ext cx="2448272" cy="936104"/>
            </a:xfrm>
            <a:prstGeom prst="roundRect">
              <a:avLst/>
            </a:prstGeom>
            <a:noFill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6EC3F3-5CA4-6A15-AD72-74A5850F638D}"/>
                </a:ext>
              </a:extLst>
            </p:cNvPr>
            <p:cNvSpPr txBox="1"/>
            <p:nvPr/>
          </p:nvSpPr>
          <p:spPr>
            <a:xfrm>
              <a:off x="5690593" y="4158327"/>
              <a:ext cx="22322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Crime</a:t>
              </a:r>
            </a:p>
            <a:p>
              <a:pPr algn="ctr"/>
              <a:r>
                <a:rPr lang="en-US" dirty="0"/>
                <a:t>Intelligence </a:t>
              </a:r>
            </a:p>
            <a:p>
              <a:pPr algn="ctr"/>
              <a:r>
                <a:rPr lang="en-US" dirty="0"/>
                <a:t>Analysis</a:t>
              </a:r>
              <a:endParaRPr lang="en-CA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B5FBE5C-4A7E-68FC-8571-8C716CBCBA54}"/>
              </a:ext>
            </a:extLst>
          </p:cNvPr>
          <p:cNvGrpSpPr/>
          <p:nvPr/>
        </p:nvGrpSpPr>
        <p:grpSpPr>
          <a:xfrm>
            <a:off x="9641599" y="4136850"/>
            <a:ext cx="2567608" cy="936104"/>
            <a:chOff x="9624392" y="4137683"/>
            <a:chExt cx="2567608" cy="93610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11E6B56-AC53-3FF2-C6C3-44A8547D69EF}"/>
                </a:ext>
              </a:extLst>
            </p:cNvPr>
            <p:cNvSpPr/>
            <p:nvPr/>
          </p:nvSpPr>
          <p:spPr>
            <a:xfrm>
              <a:off x="9624392" y="4137683"/>
              <a:ext cx="2448272" cy="936104"/>
            </a:xfrm>
            <a:prstGeom prst="roundRect">
              <a:avLst/>
            </a:prstGeom>
            <a:noFill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04E4616-581A-7781-0AE8-DC05AA58A740}"/>
                </a:ext>
              </a:extLst>
            </p:cNvPr>
            <p:cNvSpPr txBox="1"/>
            <p:nvPr/>
          </p:nvSpPr>
          <p:spPr>
            <a:xfrm>
              <a:off x="9959752" y="4421069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Decision Maker</a:t>
              </a:r>
              <a:endParaRPr lang="en-CA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DD19A49-D3D7-466E-3A3B-A244FF99BA8A}"/>
              </a:ext>
            </a:extLst>
          </p:cNvPr>
          <p:cNvSpPr txBox="1"/>
          <p:nvPr/>
        </p:nvSpPr>
        <p:spPr>
          <a:xfrm>
            <a:off x="10632504" y="5913566"/>
            <a:ext cx="1152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Ratcliffe, 2016</a:t>
            </a:r>
            <a:endParaRPr lang="en-CA" sz="8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8142EF2-F970-A170-292C-0E73004C2402}"/>
              </a:ext>
            </a:extLst>
          </p:cNvPr>
          <p:cNvGrpSpPr/>
          <p:nvPr/>
        </p:nvGrpSpPr>
        <p:grpSpPr>
          <a:xfrm>
            <a:off x="6869069" y="2653635"/>
            <a:ext cx="1741835" cy="1498638"/>
            <a:chOff x="6855425" y="2653635"/>
            <a:chExt cx="1741835" cy="1498638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59C6032-D273-245C-051C-DAC2A626678D}"/>
                </a:ext>
              </a:extLst>
            </p:cNvPr>
            <p:cNvCxnSpPr>
              <a:cxnSpLocks/>
              <a:stCxn id="9" idx="0"/>
            </p:cNvCxnSpPr>
            <p:nvPr/>
          </p:nvCxnSpPr>
          <p:spPr>
            <a:xfrm flipV="1">
              <a:off x="6869069" y="2653635"/>
              <a:ext cx="1728191" cy="1498638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235D03D-DC8C-8D5D-B8A6-6DEBD3E9D787}"/>
                </a:ext>
              </a:extLst>
            </p:cNvPr>
            <p:cNvSpPr txBox="1"/>
            <p:nvPr/>
          </p:nvSpPr>
          <p:spPr>
            <a:xfrm>
              <a:off x="6855425" y="3005516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Interpret</a:t>
              </a:r>
              <a:endParaRPr lang="en-CA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4692626-71CA-6D42-5537-E9D60DB8CC95}"/>
              </a:ext>
            </a:extLst>
          </p:cNvPr>
          <p:cNvGrpSpPr/>
          <p:nvPr/>
        </p:nvGrpSpPr>
        <p:grpSpPr>
          <a:xfrm>
            <a:off x="9274290" y="2638212"/>
            <a:ext cx="2726366" cy="1498638"/>
            <a:chOff x="9274290" y="2638212"/>
            <a:chExt cx="2726366" cy="1498638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7D3CEFA-1FA2-0DE0-61FD-A9942D588EA9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H="1" flipV="1">
              <a:off x="9274290" y="2638212"/>
              <a:ext cx="1591445" cy="1498638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FE09199-B56F-B4D3-99F7-A98F13E82641}"/>
                </a:ext>
              </a:extLst>
            </p:cNvPr>
            <p:cNvSpPr txBox="1"/>
            <p:nvPr/>
          </p:nvSpPr>
          <p:spPr>
            <a:xfrm>
              <a:off x="10052805" y="2924944"/>
              <a:ext cx="1947851" cy="37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Impact</a:t>
              </a:r>
              <a:endParaRPr lang="en-CA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34551F3-0F9D-86B8-FDBE-74A78D11B206}"/>
              </a:ext>
            </a:extLst>
          </p:cNvPr>
          <p:cNvGrpSpPr/>
          <p:nvPr/>
        </p:nvGrpSpPr>
        <p:grpSpPr>
          <a:xfrm>
            <a:off x="8112225" y="4869160"/>
            <a:ext cx="1512167" cy="406199"/>
            <a:chOff x="8112225" y="4869160"/>
            <a:chExt cx="1512167" cy="406199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1E2A15C-86C6-1C63-61B3-C7A219CF80CA}"/>
                </a:ext>
              </a:extLst>
            </p:cNvPr>
            <p:cNvCxnSpPr/>
            <p:nvPr/>
          </p:nvCxnSpPr>
          <p:spPr>
            <a:xfrm>
              <a:off x="8112225" y="4869160"/>
              <a:ext cx="1512167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1185675-49D0-51EB-70AC-B108DBCB10B1}"/>
                </a:ext>
              </a:extLst>
            </p:cNvPr>
            <p:cNvSpPr txBox="1"/>
            <p:nvPr/>
          </p:nvSpPr>
          <p:spPr>
            <a:xfrm>
              <a:off x="8165494" y="4906027"/>
              <a:ext cx="14380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Influence</a:t>
              </a:r>
              <a:endParaRPr lang="en-CA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270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1D036-C161-8852-6A5D-68046C5F8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63" y="1318341"/>
            <a:ext cx="2858203" cy="1665584"/>
          </a:xfrm>
        </p:spPr>
        <p:txBody>
          <a:bodyPr/>
          <a:lstStyle/>
          <a:p>
            <a:r>
              <a:rPr lang="en-AU" dirty="0"/>
              <a:t>Intelligence Maturity</a:t>
            </a:r>
            <a:br>
              <a:rPr lang="en-AU" dirty="0"/>
            </a:br>
            <a:endParaRPr lang="en-AU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99ED9B-117E-BA37-696F-4F9D639B1D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398AF2-E8E1-A743-632C-2F6D3B70E0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0382C0-8D12-6180-34BC-20ADBF3146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AU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EDAD721-F85B-4CEB-646A-5C29D23280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163758"/>
              </p:ext>
            </p:extLst>
          </p:nvPr>
        </p:nvGraphicFramePr>
        <p:xfrm>
          <a:off x="3318779" y="1018916"/>
          <a:ext cx="7212612" cy="5343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9695">
                  <a:extLst>
                    <a:ext uri="{9D8B030D-6E8A-4147-A177-3AD203B41FA5}">
                      <a16:colId xmlns:a16="http://schemas.microsoft.com/office/drawing/2014/main" val="2122400219"/>
                    </a:ext>
                  </a:extLst>
                </a:gridCol>
                <a:gridCol w="1443229">
                  <a:extLst>
                    <a:ext uri="{9D8B030D-6E8A-4147-A177-3AD203B41FA5}">
                      <a16:colId xmlns:a16="http://schemas.microsoft.com/office/drawing/2014/main" val="3408751149"/>
                    </a:ext>
                  </a:extLst>
                </a:gridCol>
                <a:gridCol w="1443229">
                  <a:extLst>
                    <a:ext uri="{9D8B030D-6E8A-4147-A177-3AD203B41FA5}">
                      <a16:colId xmlns:a16="http://schemas.microsoft.com/office/drawing/2014/main" val="1912014303"/>
                    </a:ext>
                  </a:extLst>
                </a:gridCol>
                <a:gridCol w="1396936">
                  <a:extLst>
                    <a:ext uri="{9D8B030D-6E8A-4147-A177-3AD203B41FA5}">
                      <a16:colId xmlns:a16="http://schemas.microsoft.com/office/drawing/2014/main" val="4155463006"/>
                    </a:ext>
                  </a:extLst>
                </a:gridCol>
                <a:gridCol w="1489523">
                  <a:extLst>
                    <a:ext uri="{9D8B030D-6E8A-4147-A177-3AD203B41FA5}">
                      <a16:colId xmlns:a16="http://schemas.microsoft.com/office/drawing/2014/main" val="2573046712"/>
                    </a:ext>
                  </a:extLst>
                </a:gridCol>
              </a:tblGrid>
              <a:tr h="552811">
                <a:tc>
                  <a:txBody>
                    <a:bodyPr/>
                    <a:lstStyle/>
                    <a:p>
                      <a:endParaRPr lang="en-CA" dirty="0">
                        <a:latin typeface="Aptos" panose="020B00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tos" panose="020B0004020202020204" pitchFamily="34" charset="0"/>
                        </a:rPr>
                        <a:t>Standard Model</a:t>
                      </a:r>
                      <a:endParaRPr lang="en-CA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tos" panose="020B0004020202020204" pitchFamily="34" charset="0"/>
                        </a:rPr>
                        <a:t>Initiating</a:t>
                      </a:r>
                      <a:endParaRPr lang="en-CA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tos" panose="020B0004020202020204" pitchFamily="34" charset="0"/>
                        </a:rPr>
                        <a:t>Growing</a:t>
                      </a:r>
                      <a:endParaRPr lang="en-CA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tos" panose="020B0004020202020204" pitchFamily="34" charset="0"/>
                        </a:rPr>
                        <a:t>Integrated – </a:t>
                      </a:r>
                      <a:r>
                        <a:rPr lang="en-US" i="1" dirty="0">
                          <a:latin typeface="Aptos" panose="020B0004020202020204" pitchFamily="34" charset="0"/>
                        </a:rPr>
                        <a:t>Intel Led</a:t>
                      </a:r>
                      <a:endParaRPr lang="en-CA" i="1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406304"/>
                  </a:ext>
                </a:extLst>
              </a:tr>
              <a:tr h="1034830"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Culture</a:t>
                      </a:r>
                      <a:endParaRPr lang="en-CA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ptos" panose="020B0004020202020204" pitchFamily="34" charset="0"/>
                        </a:rPr>
                        <a:t>Reactive to complaints</a:t>
                      </a:r>
                      <a:endParaRPr lang="en-CA" sz="12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ptos" panose="020B0004020202020204" pitchFamily="34" charset="0"/>
                        </a:rPr>
                        <a:t>Looking to improve (or told to)</a:t>
                      </a:r>
                      <a:endParaRPr lang="en-CA" sz="12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ptos" panose="020B0004020202020204" pitchFamily="34" charset="0"/>
                        </a:rPr>
                        <a:t>Compliance and enforcement functions gaining confidence</a:t>
                      </a:r>
                      <a:endParaRPr lang="en-CA" sz="12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ptos" panose="020B0004020202020204" pitchFamily="34" charset="0"/>
                        </a:rPr>
                        <a:t>Critical beyond compliance and enforcement into regulatory and policy functions. </a:t>
                      </a:r>
                      <a:endParaRPr lang="en-CA" sz="12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912843"/>
                  </a:ext>
                </a:extLst>
              </a:tr>
              <a:tr h="846679"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Capability</a:t>
                      </a:r>
                      <a:endParaRPr lang="en-CA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ptos" panose="020B0004020202020204" pitchFamily="34" charset="0"/>
                        </a:rPr>
                        <a:t>Information analysis is self-led</a:t>
                      </a:r>
                      <a:endParaRPr lang="en-CA" sz="12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ptos" panose="020B0004020202020204" pitchFamily="34" charset="0"/>
                        </a:rPr>
                        <a:t>Informs low-level decisions </a:t>
                      </a:r>
                      <a:r>
                        <a:rPr lang="en-US" sz="1200" i="1" dirty="0">
                          <a:latin typeface="Aptos" panose="020B0004020202020204" pitchFamily="34" charset="0"/>
                        </a:rPr>
                        <a:t>ad hoc</a:t>
                      </a:r>
                      <a:endParaRPr lang="en-CA" sz="1200" i="1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ptos" panose="020B0004020202020204" pitchFamily="34" charset="0"/>
                        </a:rPr>
                        <a:t>Increasing professional incumbents</a:t>
                      </a:r>
                      <a:endParaRPr lang="en-CA" sz="12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Aptos" panose="020B0004020202020204" pitchFamily="34" charset="0"/>
                        </a:rPr>
                        <a:t>Specialisation</a:t>
                      </a:r>
                      <a:r>
                        <a:rPr lang="en-US" sz="1200" dirty="0">
                          <a:latin typeface="Aptos" panose="020B0004020202020204" pitchFamily="34" charset="0"/>
                        </a:rPr>
                        <a:t> within analysis to inform multiple audiences. </a:t>
                      </a:r>
                      <a:endParaRPr lang="en-CA" sz="12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108547"/>
                  </a:ext>
                </a:extLst>
              </a:tr>
              <a:tr h="1222981"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Structure</a:t>
                      </a:r>
                      <a:endParaRPr lang="en-CA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ptos" panose="020B0004020202020204" pitchFamily="34" charset="0"/>
                        </a:rPr>
                        <a:t>No dedicated resources, but some analysis happening ad hoc. </a:t>
                      </a:r>
                      <a:endParaRPr lang="en-CA" sz="12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ptos" panose="020B0004020202020204" pitchFamily="34" charset="0"/>
                        </a:rPr>
                        <a:t>Limited dedicated resources – officer(s) and analyst(s)</a:t>
                      </a:r>
                      <a:endParaRPr lang="en-CA" sz="12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ptos" panose="020B0004020202020204" pitchFamily="34" charset="0"/>
                        </a:rPr>
                        <a:t>Transitioning from dispersed to </a:t>
                      </a:r>
                      <a:r>
                        <a:rPr lang="en-US" sz="1200" dirty="0" err="1">
                          <a:latin typeface="Aptos" panose="020B0004020202020204" pitchFamily="34" charset="0"/>
                        </a:rPr>
                        <a:t>centralised</a:t>
                      </a:r>
                      <a:r>
                        <a:rPr lang="en-US" sz="1200" dirty="0">
                          <a:latin typeface="Aptos" panose="020B0004020202020204" pitchFamily="34" charset="0"/>
                        </a:rPr>
                        <a:t> with knowledgeable leadership</a:t>
                      </a:r>
                      <a:endParaRPr lang="en-CA" sz="12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ptos" panose="020B0004020202020204" pitchFamily="34" charset="0"/>
                        </a:rPr>
                        <a:t>Stand-alone responsibility structure (line and staff management) </a:t>
                      </a:r>
                      <a:endParaRPr lang="en-CA" sz="1200" dirty="0"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323784"/>
                  </a:ext>
                </a:extLst>
              </a:tr>
              <a:tr h="1599283"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Strategy</a:t>
                      </a:r>
                      <a:endParaRPr lang="en-CA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ptos" panose="020B0004020202020204" pitchFamily="34" charset="0"/>
                        </a:rPr>
                        <a:t>Nice to have. </a:t>
                      </a:r>
                      <a:endParaRPr lang="en-CA" sz="12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ptos" panose="020B0004020202020204" pitchFamily="34" charset="0"/>
                        </a:rPr>
                        <a:t>Mostly tactical / investigative support. Limited strategic focused on very small areas (commodities, activities)</a:t>
                      </a:r>
                      <a:endParaRPr lang="en-CA" sz="12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ptos" panose="020B0004020202020204" pitchFamily="34" charset="0"/>
                        </a:rPr>
                        <a:t>Some intelligence informing strategic planning / priorities. Occasionally informing policy development. </a:t>
                      </a:r>
                      <a:endParaRPr lang="en-CA" sz="12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ptos" panose="020B0004020202020204" pitchFamily="34" charset="0"/>
                        </a:rPr>
                        <a:t>Predictably tasked / informing regulatory development and enforcement functions</a:t>
                      </a:r>
                      <a:endParaRPr lang="en-CA" sz="1200" dirty="0">
                        <a:latin typeface="Aptos" panose="020B0004020202020204" pitchFamily="34" charset="0"/>
                      </a:endParaRPr>
                    </a:p>
                    <a:p>
                      <a:endParaRPr lang="en-CA" sz="12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257110"/>
                  </a:ext>
                </a:extLst>
              </a:tr>
            </a:tbl>
          </a:graphicData>
        </a:graphic>
      </p:graphicFrame>
      <p:sp>
        <p:nvSpPr>
          <p:cNvPr id="8" name="Arrow: Down 7">
            <a:extLst>
              <a:ext uri="{FF2B5EF4-FFF2-40B4-BE49-F238E27FC236}">
                <a16:creationId xmlns:a16="http://schemas.microsoft.com/office/drawing/2014/main" id="{73872673-37BF-71D3-4FDC-1A6C5B107E4F}"/>
              </a:ext>
            </a:extLst>
          </p:cNvPr>
          <p:cNvSpPr/>
          <p:nvPr/>
        </p:nvSpPr>
        <p:spPr>
          <a:xfrm>
            <a:off x="6672064" y="176603"/>
            <a:ext cx="432048" cy="70902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A4D49139-1943-0F2D-2F8C-637BC353BC56}"/>
              </a:ext>
            </a:extLst>
          </p:cNvPr>
          <p:cNvSpPr/>
          <p:nvPr/>
        </p:nvSpPr>
        <p:spPr>
          <a:xfrm>
            <a:off x="5384304" y="188640"/>
            <a:ext cx="432048" cy="70902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3AE0E53-641E-793D-2D36-A8425755183F}"/>
              </a:ext>
            </a:extLst>
          </p:cNvPr>
          <p:cNvSpPr/>
          <p:nvPr/>
        </p:nvSpPr>
        <p:spPr>
          <a:xfrm>
            <a:off x="8103840" y="173595"/>
            <a:ext cx="432048" cy="70902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5EB38D1A-AE11-790E-76A8-F5E0D0C486DB}"/>
              </a:ext>
            </a:extLst>
          </p:cNvPr>
          <p:cNvSpPr/>
          <p:nvPr/>
        </p:nvSpPr>
        <p:spPr>
          <a:xfrm>
            <a:off x="9476159" y="173595"/>
            <a:ext cx="432048" cy="73229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4155E8-5327-2C7F-CC3A-9E3434A785E1}"/>
              </a:ext>
            </a:extLst>
          </p:cNvPr>
          <p:cNvSpPr txBox="1"/>
          <p:nvPr/>
        </p:nvSpPr>
        <p:spPr>
          <a:xfrm>
            <a:off x="8519760" y="6573675"/>
            <a:ext cx="36724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Based on  UK College of Policing / Evidence-Based Policing Maturity Model </a:t>
            </a:r>
            <a:endParaRPr lang="en-CA" sz="8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992138F-EBC7-2ED5-549E-9905A1B8B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769806"/>
              </p:ext>
            </p:extLst>
          </p:nvPr>
        </p:nvGraphicFramePr>
        <p:xfrm>
          <a:off x="10632504" y="1017688"/>
          <a:ext cx="1489523" cy="5187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9523">
                  <a:extLst>
                    <a:ext uri="{9D8B030D-6E8A-4147-A177-3AD203B41FA5}">
                      <a16:colId xmlns:a16="http://schemas.microsoft.com/office/drawing/2014/main" val="2345054847"/>
                    </a:ext>
                  </a:extLst>
                </a:gridCol>
              </a:tblGrid>
              <a:tr h="629479"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Aptos" panose="020B0004020202020204" pitchFamily="34" charset="0"/>
                        </a:rPr>
                        <a:t>Evidence- Based</a:t>
                      </a:r>
                      <a:endParaRPr lang="en-CA" i="1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35605"/>
                  </a:ext>
                </a:extLst>
              </a:tr>
              <a:tr h="934034">
                <a:tc>
                  <a:txBody>
                    <a:bodyPr/>
                    <a:lstStyle/>
                    <a:p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Verify / validate, measure impact and improve</a:t>
                      </a:r>
                    </a:p>
                    <a:p>
                      <a:endParaRPr lang="en-US" sz="1200" i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  <a:p>
                      <a:endParaRPr lang="en-CA" sz="1200" i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565518"/>
                  </a:ext>
                </a:extLst>
              </a:tr>
              <a:tr h="909408">
                <a:tc>
                  <a:txBody>
                    <a:bodyPr/>
                    <a:lstStyle/>
                    <a:p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Internal / external risk assessment informs operational / policy responses.</a:t>
                      </a:r>
                      <a:endParaRPr lang="en-CA" sz="1200" i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649000"/>
                  </a:ext>
                </a:extLst>
              </a:tr>
              <a:tr h="1169032">
                <a:tc>
                  <a:txBody>
                    <a:bodyPr/>
                    <a:lstStyle/>
                    <a:p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Formal or informal structures; partnerships with academia / specialized stakeholders</a:t>
                      </a:r>
                      <a:endParaRPr lang="en-CA" sz="1200" i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740253"/>
                  </a:ext>
                </a:extLst>
              </a:tr>
              <a:tr h="1443505">
                <a:tc>
                  <a:txBody>
                    <a:bodyPr/>
                    <a:lstStyle/>
                    <a:p>
                      <a:r>
                        <a:rPr lang="en-US" sz="1200" i="1" dirty="0" err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Organisation</a:t>
                      </a:r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is accountable for demonstrating best use of resources</a:t>
                      </a:r>
                      <a:endParaRPr lang="en-CA" sz="1200" i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189255"/>
                  </a:ext>
                </a:extLst>
              </a:tr>
            </a:tbl>
          </a:graphicData>
        </a:graphic>
      </p:graphicFrame>
      <p:sp>
        <p:nvSpPr>
          <p:cNvPr id="15" name="Arrow: Down 14">
            <a:extLst>
              <a:ext uri="{FF2B5EF4-FFF2-40B4-BE49-F238E27FC236}">
                <a16:creationId xmlns:a16="http://schemas.microsoft.com/office/drawing/2014/main" id="{844151CF-B7BA-3DED-C458-922B95374CCB}"/>
              </a:ext>
            </a:extLst>
          </p:cNvPr>
          <p:cNvSpPr/>
          <p:nvPr/>
        </p:nvSpPr>
        <p:spPr>
          <a:xfrm>
            <a:off x="11161241" y="176603"/>
            <a:ext cx="432048" cy="73229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AFB8C6C-D766-9DA5-A1D9-B7EDED2D7760}"/>
              </a:ext>
            </a:extLst>
          </p:cNvPr>
          <p:cNvSpPr txBox="1">
            <a:spLocks/>
          </p:cNvSpPr>
          <p:nvPr/>
        </p:nvSpPr>
        <p:spPr>
          <a:xfrm>
            <a:off x="357214" y="3162748"/>
            <a:ext cx="2858203" cy="10561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14725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en-AU" sz="3600" i="1" dirty="0"/>
              <a:t>…and beyond</a:t>
            </a:r>
            <a:br>
              <a:rPr lang="en-AU" dirty="0"/>
            </a:br>
            <a:endParaRPr lang="en-AU" i="1" dirty="0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F6536763-30AB-0768-9802-AB9DB8C370D9}"/>
              </a:ext>
            </a:extLst>
          </p:cNvPr>
          <p:cNvSpPr/>
          <p:nvPr/>
        </p:nvSpPr>
        <p:spPr>
          <a:xfrm rot="5400000">
            <a:off x="6617536" y="-818393"/>
            <a:ext cx="397087" cy="3024337"/>
          </a:xfrm>
          <a:prstGeom prst="leftBrace">
            <a:avLst>
              <a:gd name="adj1" fmla="val 0"/>
              <a:gd name="adj2" fmla="val 50000"/>
            </a:avLst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457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5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433C31-71D6-37AD-4ED1-3D13BF6094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799C37-DBCA-4C20-1E1E-61C7A5A979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4D4954-1B07-AB08-9E21-95AC589B19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C26A02-C187-100A-0845-78B75A7B31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7461" y="571579"/>
            <a:ext cx="6509730" cy="575226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982CFDF-37BD-CD95-50B6-DF5669B76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63" y="1412776"/>
            <a:ext cx="2858203" cy="2773580"/>
          </a:xfrm>
        </p:spPr>
        <p:txBody>
          <a:bodyPr/>
          <a:lstStyle/>
          <a:p>
            <a:r>
              <a:rPr lang="en-AU" dirty="0"/>
              <a:t>How many </a:t>
            </a:r>
            <a:r>
              <a:rPr lang="en-AU" i="1" dirty="0"/>
              <a:t>could</a:t>
            </a:r>
            <a:r>
              <a:rPr lang="en-AU" dirty="0"/>
              <a:t> use an Intel-Led approach?</a:t>
            </a:r>
            <a:br>
              <a:rPr lang="en-AU" dirty="0"/>
            </a:b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934473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D59C6-EB8E-BA81-B44F-5F37CB1CA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E04E6-3D21-2275-4D38-2896BEBB5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i="1" dirty="0"/>
              <a:t>Fed</a:t>
            </a:r>
            <a:r>
              <a:rPr lang="en-US" dirty="0"/>
              <a:t> to </a:t>
            </a:r>
            <a:r>
              <a:rPr lang="en-US" i="1" u="sng" dirty="0"/>
              <a:t>Led</a:t>
            </a:r>
            <a:endParaRPr lang="en-AU" i="1" u="sn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8DFE8-9011-7924-1499-0440F41680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sz="1600" b="1" u="sng" dirty="0"/>
              <a:t>Whole of Organization Approach (and beyond)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Develop your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Deliver tailored training by function and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Decision Makers are 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All Practitioners have a role to learn and play</a:t>
            </a:r>
          </a:p>
          <a:p>
            <a:endParaRPr lang="en-AU" sz="1600" u="sng" dirty="0"/>
          </a:p>
          <a:p>
            <a:r>
              <a:rPr lang="en-AU" sz="1600" b="1" u="sng" dirty="0"/>
              <a:t>Lessons Learned (Do More Of):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Engage Regulatory Clients and Policy Makers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Implement Processes and Accountability Mechanisms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i="1" dirty="0"/>
              <a:t>Sharpen the Saw</a:t>
            </a:r>
            <a:r>
              <a:rPr lang="en-AU" sz="1600" dirty="0"/>
              <a:t>* </a:t>
            </a:r>
          </a:p>
          <a:p>
            <a:r>
              <a:rPr lang="en-AU" sz="1600" dirty="0"/>
              <a:t>      </a:t>
            </a:r>
            <a:r>
              <a:rPr lang="en-AU" sz="1000" i="1" dirty="0"/>
              <a:t> (*apologies to Stephen Covey)</a:t>
            </a:r>
          </a:p>
          <a:p>
            <a:endParaRPr lang="en-AU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DF5F66-0AA6-D948-4239-3BC77A0D87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AU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D37876E-9B2F-F7C8-C165-ED681F8874FB}"/>
              </a:ext>
            </a:extLst>
          </p:cNvPr>
          <p:cNvGrpSpPr/>
          <p:nvPr/>
        </p:nvGrpSpPr>
        <p:grpSpPr>
          <a:xfrm>
            <a:off x="7733164" y="1663026"/>
            <a:ext cx="2448272" cy="936104"/>
            <a:chOff x="7642078" y="1682297"/>
            <a:chExt cx="2448272" cy="936104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59602D5-8255-090B-B94D-E3AFE6F71122}"/>
                </a:ext>
              </a:extLst>
            </p:cNvPr>
            <p:cNvSpPr/>
            <p:nvPr/>
          </p:nvSpPr>
          <p:spPr>
            <a:xfrm>
              <a:off x="7642078" y="1682297"/>
              <a:ext cx="2448272" cy="936104"/>
            </a:xfrm>
            <a:prstGeom prst="roundRect">
              <a:avLst/>
            </a:prstGeom>
            <a:noFill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F24F33-AE73-5FA5-69BB-A7825E60E532}"/>
                </a:ext>
              </a:extLst>
            </p:cNvPr>
            <p:cNvSpPr txBox="1"/>
            <p:nvPr/>
          </p:nvSpPr>
          <p:spPr>
            <a:xfrm>
              <a:off x="7750090" y="1827183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Criminal Environment</a:t>
              </a:r>
              <a:endParaRPr lang="en-CA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7D5544A-C814-9584-F3AF-393DE02E0DF2}"/>
              </a:ext>
            </a:extLst>
          </p:cNvPr>
          <p:cNvGrpSpPr/>
          <p:nvPr/>
        </p:nvGrpSpPr>
        <p:grpSpPr>
          <a:xfrm>
            <a:off x="5644933" y="4152273"/>
            <a:ext cx="2448272" cy="943974"/>
            <a:chOff x="5663953" y="4137683"/>
            <a:chExt cx="2448272" cy="94397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0FBC04D-84F4-8579-14D5-00BFDF4B73E8}"/>
                </a:ext>
              </a:extLst>
            </p:cNvPr>
            <p:cNvSpPr/>
            <p:nvPr/>
          </p:nvSpPr>
          <p:spPr>
            <a:xfrm>
              <a:off x="5663953" y="4137683"/>
              <a:ext cx="2448272" cy="936104"/>
            </a:xfrm>
            <a:prstGeom prst="roundRect">
              <a:avLst/>
            </a:prstGeom>
            <a:noFill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211A18-CC38-CF08-9261-F46C59E06A33}"/>
                </a:ext>
              </a:extLst>
            </p:cNvPr>
            <p:cNvSpPr txBox="1"/>
            <p:nvPr/>
          </p:nvSpPr>
          <p:spPr>
            <a:xfrm>
              <a:off x="5690593" y="4158327"/>
              <a:ext cx="22322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Crime</a:t>
              </a:r>
            </a:p>
            <a:p>
              <a:pPr algn="ctr"/>
              <a:r>
                <a:rPr lang="en-US" dirty="0"/>
                <a:t>Intelligence </a:t>
              </a:r>
            </a:p>
            <a:p>
              <a:pPr algn="ctr"/>
              <a:r>
                <a:rPr lang="en-US" dirty="0"/>
                <a:t>Analysis</a:t>
              </a:r>
              <a:endParaRPr lang="en-CA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0A22486-D7CB-9FED-F396-F721FC3DA4E1}"/>
              </a:ext>
            </a:extLst>
          </p:cNvPr>
          <p:cNvGrpSpPr/>
          <p:nvPr/>
        </p:nvGrpSpPr>
        <p:grpSpPr>
          <a:xfrm>
            <a:off x="9641599" y="4136850"/>
            <a:ext cx="2567608" cy="936104"/>
            <a:chOff x="9624392" y="4137683"/>
            <a:chExt cx="2567608" cy="93610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53DDFEC-4F2C-E5E1-EBA1-7D5FE99856D8}"/>
                </a:ext>
              </a:extLst>
            </p:cNvPr>
            <p:cNvSpPr/>
            <p:nvPr/>
          </p:nvSpPr>
          <p:spPr>
            <a:xfrm>
              <a:off x="9624392" y="4137683"/>
              <a:ext cx="2448272" cy="936104"/>
            </a:xfrm>
            <a:prstGeom prst="roundRect">
              <a:avLst/>
            </a:prstGeom>
            <a:noFill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4A01207-EDD2-275D-5558-5D47FED361DE}"/>
                </a:ext>
              </a:extLst>
            </p:cNvPr>
            <p:cNvSpPr txBox="1"/>
            <p:nvPr/>
          </p:nvSpPr>
          <p:spPr>
            <a:xfrm>
              <a:off x="9959752" y="4421069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Decision Maker</a:t>
              </a:r>
              <a:endParaRPr lang="en-CA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13CB8B9-AEC0-6BB3-0EA4-62240D634D37}"/>
              </a:ext>
            </a:extLst>
          </p:cNvPr>
          <p:cNvSpPr txBox="1"/>
          <p:nvPr/>
        </p:nvSpPr>
        <p:spPr>
          <a:xfrm>
            <a:off x="10852428" y="6593142"/>
            <a:ext cx="1512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Ratcliffe, 2016 modified</a:t>
            </a:r>
            <a:endParaRPr lang="en-CA" sz="8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A617C5E-C2C5-9607-4416-703D5A27B247}"/>
              </a:ext>
            </a:extLst>
          </p:cNvPr>
          <p:cNvGrpSpPr/>
          <p:nvPr/>
        </p:nvGrpSpPr>
        <p:grpSpPr>
          <a:xfrm>
            <a:off x="6869069" y="2653635"/>
            <a:ext cx="1741835" cy="1498638"/>
            <a:chOff x="6855425" y="2653635"/>
            <a:chExt cx="1741835" cy="1498638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8876079-F0B4-C756-3F3F-6D36D5DAF016}"/>
                </a:ext>
              </a:extLst>
            </p:cNvPr>
            <p:cNvCxnSpPr>
              <a:cxnSpLocks/>
              <a:stCxn id="9" idx="0"/>
            </p:cNvCxnSpPr>
            <p:nvPr/>
          </p:nvCxnSpPr>
          <p:spPr>
            <a:xfrm flipV="1">
              <a:off x="6869069" y="2653635"/>
              <a:ext cx="1728191" cy="1498638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2D139F7-F815-09F6-A811-8F1454645557}"/>
                </a:ext>
              </a:extLst>
            </p:cNvPr>
            <p:cNvSpPr txBox="1"/>
            <p:nvPr/>
          </p:nvSpPr>
          <p:spPr>
            <a:xfrm>
              <a:off x="6855425" y="3005516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Interpret</a:t>
              </a:r>
              <a:endParaRPr lang="en-CA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2C65C22-0EA0-EE47-1C29-EDD4B8FFE794}"/>
              </a:ext>
            </a:extLst>
          </p:cNvPr>
          <p:cNvGrpSpPr/>
          <p:nvPr/>
        </p:nvGrpSpPr>
        <p:grpSpPr>
          <a:xfrm>
            <a:off x="9274290" y="2638212"/>
            <a:ext cx="2726366" cy="1498638"/>
            <a:chOff x="9274290" y="2638212"/>
            <a:chExt cx="2726366" cy="1498638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3C9F13F-52FF-4D85-16D0-2D8D70732A42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H="1" flipV="1">
              <a:off x="9274290" y="2638212"/>
              <a:ext cx="1591445" cy="1498638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D1A597A-B6DC-6E49-089A-F5542ADF65C6}"/>
                </a:ext>
              </a:extLst>
            </p:cNvPr>
            <p:cNvSpPr txBox="1"/>
            <p:nvPr/>
          </p:nvSpPr>
          <p:spPr>
            <a:xfrm>
              <a:off x="10052805" y="2924944"/>
              <a:ext cx="1947851" cy="372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Impact</a:t>
              </a:r>
              <a:endParaRPr lang="en-CA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ED487A0-A52C-5A84-D358-8565448A2CBD}"/>
              </a:ext>
            </a:extLst>
          </p:cNvPr>
          <p:cNvGrpSpPr/>
          <p:nvPr/>
        </p:nvGrpSpPr>
        <p:grpSpPr>
          <a:xfrm>
            <a:off x="8112226" y="3465732"/>
            <a:ext cx="1491334" cy="1200329"/>
            <a:chOff x="8112225" y="3465732"/>
            <a:chExt cx="1512167" cy="1200329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5A525FC-63D8-D3D5-DCBE-990D3A4CD4C9}"/>
                </a:ext>
              </a:extLst>
            </p:cNvPr>
            <p:cNvCxnSpPr/>
            <p:nvPr/>
          </p:nvCxnSpPr>
          <p:spPr>
            <a:xfrm flipH="1">
              <a:off x="8112225" y="4293096"/>
              <a:ext cx="1512167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BC68F0E-D5D6-03EB-A7B8-F56ADAF52A84}"/>
                </a:ext>
              </a:extLst>
            </p:cNvPr>
            <p:cNvSpPr txBox="1"/>
            <p:nvPr/>
          </p:nvSpPr>
          <p:spPr>
            <a:xfrm>
              <a:off x="8184232" y="3465732"/>
              <a:ext cx="13681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</a:rPr>
                <a:t>Intent</a:t>
              </a:r>
            </a:p>
            <a:p>
              <a:pPr algn="ctr"/>
              <a:r>
                <a:rPr lang="en-US" b="1" i="1" dirty="0">
                  <a:solidFill>
                    <a:schemeClr val="accent2"/>
                  </a:solidFill>
                </a:rPr>
                <a:t>(Inform,</a:t>
              </a:r>
            </a:p>
            <a:p>
              <a:pPr algn="ctr"/>
              <a:r>
                <a:rPr lang="en-US" b="1" i="1" dirty="0">
                  <a:solidFill>
                    <a:schemeClr val="accent2"/>
                  </a:solidFill>
                </a:rPr>
                <a:t>Include)</a:t>
              </a:r>
            </a:p>
            <a:p>
              <a:pPr algn="ctr"/>
              <a:endParaRPr lang="en-CA" b="1" i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1B2C3F8-0F2E-DB3F-550B-AFE7E4C1DD2A}"/>
              </a:ext>
            </a:extLst>
          </p:cNvPr>
          <p:cNvGrpSpPr/>
          <p:nvPr/>
        </p:nvGrpSpPr>
        <p:grpSpPr>
          <a:xfrm>
            <a:off x="8112225" y="4869160"/>
            <a:ext cx="1512167" cy="406199"/>
            <a:chOff x="8112225" y="4869160"/>
            <a:chExt cx="1512167" cy="406199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8FAB3BB-DD4D-5EAC-BB06-009D8B1E0649}"/>
                </a:ext>
              </a:extLst>
            </p:cNvPr>
            <p:cNvCxnSpPr/>
            <p:nvPr/>
          </p:nvCxnSpPr>
          <p:spPr>
            <a:xfrm>
              <a:off x="8112225" y="4869160"/>
              <a:ext cx="1512167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F03B1EA-AC58-509B-4FED-67EC7A97B64A}"/>
                </a:ext>
              </a:extLst>
            </p:cNvPr>
            <p:cNvSpPr txBox="1"/>
            <p:nvPr/>
          </p:nvSpPr>
          <p:spPr>
            <a:xfrm>
              <a:off x="8165494" y="4906027"/>
              <a:ext cx="14380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Influence</a:t>
              </a:r>
              <a:endParaRPr lang="en-CA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6" name="Left Brace 5">
            <a:extLst>
              <a:ext uri="{FF2B5EF4-FFF2-40B4-BE49-F238E27FC236}">
                <a16:creationId xmlns:a16="http://schemas.microsoft.com/office/drawing/2014/main" id="{84487E7B-36BD-662C-D921-F4FE69CC084E}"/>
              </a:ext>
            </a:extLst>
          </p:cNvPr>
          <p:cNvSpPr/>
          <p:nvPr/>
        </p:nvSpPr>
        <p:spPr>
          <a:xfrm rot="16200000">
            <a:off x="8302888" y="2313036"/>
            <a:ext cx="1080120" cy="6569936"/>
          </a:xfrm>
          <a:prstGeom prst="leftBrace">
            <a:avLst/>
          </a:prstGeom>
          <a:ln w="25400">
            <a:solidFill>
              <a:srgbClr val="9E25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C71AE3-E149-4F4E-29D1-F1D261E4980C}"/>
              </a:ext>
            </a:extLst>
          </p:cNvPr>
          <p:cNvSpPr txBox="1"/>
          <p:nvPr/>
        </p:nvSpPr>
        <p:spPr>
          <a:xfrm>
            <a:off x="6939028" y="6078976"/>
            <a:ext cx="3837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Tailored Training</a:t>
            </a:r>
          </a:p>
          <a:p>
            <a:pPr algn="ctr"/>
            <a:r>
              <a:rPr lang="en-US" dirty="0"/>
              <a:t>Process / Accountability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21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EB89C-FEC4-A962-CA35-8278BC08E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93" y="1338972"/>
            <a:ext cx="5162460" cy="557589"/>
          </a:xfrm>
        </p:spPr>
        <p:txBody>
          <a:bodyPr/>
          <a:lstStyle/>
          <a:p>
            <a:r>
              <a:rPr lang="en-US" dirty="0"/>
              <a:t>Lead with Intelligence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89FF4-E79D-043D-4A55-32F5BE15BC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84" y="2492896"/>
            <a:ext cx="5162460" cy="352839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Cultivate and use Intelligence systematically – from the top – in regulations </a:t>
            </a:r>
            <a:r>
              <a:rPr lang="en-US" sz="1600" b="1" i="1" dirty="0"/>
              <a:t>and</a:t>
            </a:r>
            <a:r>
              <a:rPr lang="en-US" sz="1600" b="1" dirty="0"/>
              <a:t> enforcement.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971550" lvl="1" indent="-285750"/>
            <a:r>
              <a:rPr lang="en-US" sz="1600" b="1" dirty="0"/>
              <a:t>Building an Intelligence-Led culture pays results to those who take the time and effort. </a:t>
            </a:r>
            <a:endParaRPr lang="en-US" sz="1600" b="1" i="1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Implement processes and accountabilities to </a:t>
            </a:r>
            <a:r>
              <a:rPr lang="en-US" sz="1600" b="1" dirty="0" err="1"/>
              <a:t>maximise</a:t>
            </a:r>
            <a:r>
              <a:rPr lang="en-US" sz="1600" b="1" dirty="0"/>
              <a:t> and protect your investment.</a:t>
            </a:r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AU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84BC06-977C-2104-3DA9-55FC0CBAE5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B52CE71E-8B23-9FBE-5C9B-01D4AD9FD6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4141" y="15552"/>
            <a:ext cx="4156384" cy="68424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ED7329-1AB7-4E37-5600-6BF4E16FFB33}"/>
              </a:ext>
            </a:extLst>
          </p:cNvPr>
          <p:cNvSpPr txBox="1"/>
          <p:nvPr/>
        </p:nvSpPr>
        <p:spPr>
          <a:xfrm>
            <a:off x="6816080" y="6597352"/>
            <a:ext cx="12961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Image Source Unknown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1493218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E06BF-22D5-CDCC-E475-F7703AD84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E0D6902-668B-BA29-EF30-359389183D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1492" y="6414544"/>
            <a:ext cx="4946436" cy="1108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9C1834E-88DC-11BF-2107-44598D7F1F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68208" y="6557376"/>
            <a:ext cx="3960391" cy="110800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2281620"/>
      </p:ext>
    </p:extLst>
  </p:cSld>
  <p:clrMapOvr>
    <a:masterClrMapping/>
  </p:clrMapOvr>
</p:sld>
</file>

<file path=ppt/theme/theme1.xml><?xml version="1.0" encoding="utf-8"?>
<a:theme xmlns:a="http://schemas.openxmlformats.org/drawingml/2006/main" name="Forest Theme">
  <a:themeElements>
    <a:clrScheme name="Forest Theme">
      <a:dk1>
        <a:srgbClr val="262626"/>
      </a:dk1>
      <a:lt1>
        <a:srgbClr val="F3F3F3"/>
      </a:lt1>
      <a:dk2>
        <a:srgbClr val="014724"/>
      </a:dk2>
      <a:lt2>
        <a:srgbClr val="FFFFFF"/>
      </a:lt2>
      <a:accent1>
        <a:srgbClr val="02602F"/>
      </a:accent1>
      <a:accent2>
        <a:srgbClr val="246641"/>
      </a:accent2>
      <a:accent3>
        <a:srgbClr val="408161"/>
      </a:accent3>
      <a:accent4>
        <a:srgbClr val="679D80"/>
      </a:accent4>
      <a:accent5>
        <a:srgbClr val="5F6060"/>
      </a:accent5>
      <a:accent6>
        <a:srgbClr val="D3D3D3"/>
      </a:accent6>
      <a:hlink>
        <a:srgbClr val="004624"/>
      </a:hlink>
      <a:folHlink>
        <a:srgbClr val="24664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dk1">
            <a:shade val="15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cean Theme">
  <a:themeElements>
    <a:clrScheme name="Ocean Theme">
      <a:dk1>
        <a:srgbClr val="262626"/>
      </a:dk1>
      <a:lt1>
        <a:srgbClr val="F3F3F3"/>
      </a:lt1>
      <a:dk2>
        <a:srgbClr val="003B6E"/>
      </a:dk2>
      <a:lt2>
        <a:srgbClr val="FFFFFF"/>
      </a:lt2>
      <a:accent1>
        <a:srgbClr val="0C5383"/>
      </a:accent1>
      <a:accent2>
        <a:srgbClr val="0C5383"/>
      </a:accent2>
      <a:accent3>
        <a:srgbClr val="3F7DA7"/>
      </a:accent3>
      <a:accent4>
        <a:srgbClr val="6D95B3"/>
      </a:accent4>
      <a:accent5>
        <a:srgbClr val="5F6060"/>
      </a:accent5>
      <a:accent6>
        <a:srgbClr val="D3D3D3"/>
      </a:accent6>
      <a:hlink>
        <a:srgbClr val="003B6E"/>
      </a:hlink>
      <a:folHlink>
        <a:srgbClr val="0C53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124630CB8D6B4B9FA9C6B4FDE4B8C7" ma:contentTypeVersion="20" ma:contentTypeDescription="Create a new document." ma:contentTypeScope="" ma:versionID="b1ff91e0af800298fabc1b7582f30957">
  <xsd:schema xmlns:xsd="http://www.w3.org/2001/XMLSchema" xmlns:xs="http://www.w3.org/2001/XMLSchema" xmlns:p="http://schemas.microsoft.com/office/2006/metadata/properties" xmlns:ns2="1196178e-741e-4475-9bcc-529e68535f85" xmlns:ns3="0220b13f-8f6b-41eb-b71d-54534e296081" targetNamespace="http://schemas.microsoft.com/office/2006/metadata/properties" ma:root="true" ma:fieldsID="ceb93da10e7849fc6b66cd678da6213d" ns2:_="" ns3:_="">
    <xsd:import namespace="1196178e-741e-4475-9bcc-529e68535f85"/>
    <xsd:import namespace="0220b13f-8f6b-41eb-b71d-54534e2960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Image" minOccurs="0"/>
                <xsd:element ref="ns2:MediaLengthInSeconds" minOccurs="0"/>
                <xsd:element ref="ns2:MediaServiceLocation" minOccurs="0"/>
                <xsd:element ref="ns2:Content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96178e-741e-4475-9bcc-529e68535f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7598eba-33fc-4c36-91ef-cfebcfd8a5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Image" ma:index="22" nillable="true" ma:displayName="Image" ma:format="Thumbnail" ma:internalName="Image">
      <xsd:simpleType>
        <xsd:restriction base="dms:Unknown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Contents" ma:index="25" nillable="true" ma:displayName="Contents" ma:format="Dropdown" ma:internalName="Contents">
      <xsd:simpleType>
        <xsd:restriction base="dms:Text">
          <xsd:maxLength value="255"/>
        </xsd:restriction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20b13f-8f6b-41eb-b71d-54534e29608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f0306c4-9061-4737-a758-c44b3008f001}" ma:internalName="TaxCatchAll" ma:showField="CatchAllData" ma:web="0220b13f-8f6b-41eb-b71d-54534e2960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s xmlns="1196178e-741e-4475-9bcc-529e68535f85" xsi:nil="true"/>
    <TaxCatchAll xmlns="0220b13f-8f6b-41eb-b71d-54534e296081" xsi:nil="true"/>
    <Image xmlns="1196178e-741e-4475-9bcc-529e68535f85" xsi:nil="true"/>
    <lcf76f155ced4ddcb4097134ff3c332f xmlns="1196178e-741e-4475-9bcc-529e68535f8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57FC6E3-DF23-4CB9-B1D1-9CC382471B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F4CE19-045C-4C48-B21B-CE5DC7A57E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96178e-741e-4475-9bcc-529e68535f85"/>
    <ds:schemaRef ds:uri="0220b13f-8f6b-41eb-b71d-54534e2960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224C03-EAA0-4D53-885F-C4E85457C8ED}">
  <ds:schemaRefs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www.w3.org/XML/1998/namespace"/>
    <ds:schemaRef ds:uri="0220b13f-8f6b-41eb-b71d-54534e296081"/>
    <ds:schemaRef ds:uri="1196178e-741e-4475-9bcc-529e68535f85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938c5fd4-19f6-4faf-97a6-4805fefb2c9e}" enabled="1" method="Privileged" siteId="{8c3c81bc-2b3c-44af-b3f7-6f620b3910e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16759</TotalTime>
  <Words>478</Words>
  <Application>Microsoft Office PowerPoint</Application>
  <PresentationFormat>Widescreen</PresentationFormat>
  <Paragraphs>88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Archivo</vt:lpstr>
      <vt:lpstr>Archivo Medium</vt:lpstr>
      <vt:lpstr>Arial</vt:lpstr>
      <vt:lpstr>Calibri</vt:lpstr>
      <vt:lpstr>Forest Theme</vt:lpstr>
      <vt:lpstr>Ocean Theme</vt:lpstr>
      <vt:lpstr>PowerPoint Presentation</vt:lpstr>
      <vt:lpstr>AI &amp; Green Governance ?</vt:lpstr>
      <vt:lpstr>How it Should Work</vt:lpstr>
      <vt:lpstr>Intelligence Maturity </vt:lpstr>
      <vt:lpstr>How many could use an Intel-Led approach? </vt:lpstr>
      <vt:lpstr>From Fed to Led</vt:lpstr>
      <vt:lpstr>Lead with Intelligence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Evelyn Tran</dc:creator>
  <cp:lastModifiedBy>Luke WADE</cp:lastModifiedBy>
  <cp:revision>81</cp:revision>
  <dcterms:created xsi:type="dcterms:W3CDTF">2022-05-03T12:35:38Z</dcterms:created>
  <dcterms:modified xsi:type="dcterms:W3CDTF">2024-11-12T03:00:51Z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Forest Theme:5\Ocean Theme:5\Red Clay Theme:5\Sand Theme:5</vt:lpwstr>
  </property>
  <property fmtid="{D5CDD505-2E9C-101B-9397-08002B2CF9AE}" pid="3" name="ClassificationContentMarkingFooterText">
    <vt:lpwstr>UNOFFICIAL</vt:lpwstr>
  </property>
  <property fmtid="{D5CDD505-2E9C-101B-9397-08002B2CF9AE}" pid="4" name="ClassificationContentMarkingHeaderLocations">
    <vt:lpwstr>Forest Theme:4\Ocean Theme:4\Red Clay Theme:4\Sand Theme:4</vt:lpwstr>
  </property>
  <property fmtid="{D5CDD505-2E9C-101B-9397-08002B2CF9AE}" pid="5" name="ClassificationContentMarkingHeaderText">
    <vt:lpwstr>UNOFFICIAL</vt:lpwstr>
  </property>
  <property fmtid="{D5CDD505-2E9C-101B-9397-08002B2CF9AE}" pid="6" name="ContentTypeId">
    <vt:lpwstr>0x010100D2124630CB8D6B4B9FA9C6B4FDE4B8C7</vt:lpwstr>
  </property>
  <property fmtid="{D5CDD505-2E9C-101B-9397-08002B2CF9AE}" pid="7" name="MediaServiceImageTags">
    <vt:lpwstr/>
  </property>
</Properties>
</file>