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972" r:id="rId5"/>
    <p:sldId id="260" r:id="rId6"/>
    <p:sldId id="1036" r:id="rId7"/>
    <p:sldId id="1037" r:id="rId8"/>
    <p:sldId id="1060" r:id="rId9"/>
    <p:sldId id="1038" r:id="rId10"/>
    <p:sldId id="1031" r:id="rId11"/>
    <p:sldId id="1059" r:id="rId12"/>
    <p:sldId id="1041" r:id="rId13"/>
    <p:sldId id="1024" r:id="rId14"/>
    <p:sldId id="1044" r:id="rId15"/>
    <p:sldId id="1045" r:id="rId16"/>
    <p:sldId id="1043" r:id="rId17"/>
    <p:sldId id="1047" r:id="rId18"/>
    <p:sldId id="1050" r:id="rId19"/>
    <p:sldId id="1061" r:id="rId20"/>
    <p:sldId id="1051" r:id="rId21"/>
    <p:sldId id="1052" r:id="rId22"/>
    <p:sldId id="1062" r:id="rId23"/>
    <p:sldId id="1054" r:id="rId24"/>
    <p:sldId id="1053" r:id="rId25"/>
    <p:sldId id="1020" r:id="rId26"/>
    <p:sldId id="10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47F"/>
    <a:srgbClr val="FDFDFD"/>
    <a:srgbClr val="592D8C"/>
    <a:srgbClr val="6F4F9C"/>
    <a:srgbClr val="16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767FB-64C4-4974-9118-B0C3E47BF228}" v="1" dt="2024-11-12T03:01:3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3"/>
    <p:restoredTop sz="94694"/>
  </p:normalViewPr>
  <p:slideViewPr>
    <p:cSldViewPr>
      <p:cViewPr varScale="1">
        <p:scale>
          <a:sx n="59" d="100"/>
          <a:sy n="59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0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d-River, Su" userId="c2898b71-bc49-4893-9a27-3b08ae76ad6b" providerId="ADAL" clId="{66797732-1226-40EC-BD33-32ECBA9163C7}"/>
    <pc:docChg chg="undo custSel addSld delSld modSld sldOrd">
      <pc:chgData name="Wild-River, Su" userId="c2898b71-bc49-4893-9a27-3b08ae76ad6b" providerId="ADAL" clId="{66797732-1226-40EC-BD33-32ECBA9163C7}" dt="2024-10-29T22:11:16.769" v="3461" actId="1036"/>
      <pc:docMkLst>
        <pc:docMk/>
      </pc:docMkLst>
      <pc:sldChg chg="addSp del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3542701758" sldId="260"/>
        </pc:sldMkLst>
        <pc:spChg chg="mod">
          <ac:chgData name="Wild-River, Su" userId="c2898b71-bc49-4893-9a27-3b08ae76ad6b" providerId="ADAL" clId="{66797732-1226-40EC-BD33-32ECBA9163C7}" dt="2024-10-27T07:32:54.192" v="2945" actId="1076"/>
          <ac:spMkLst>
            <pc:docMk/>
            <pc:sldMk cId="3542701758" sldId="260"/>
            <ac:spMk id="3" creationId="{42E3452F-031D-DF22-3378-9E58DF07F58F}"/>
          </ac:spMkLst>
        </pc:spChg>
        <pc:picChg chg="add del mod">
          <ac:chgData name="Wild-River, Su" userId="c2898b71-bc49-4893-9a27-3b08ae76ad6b" providerId="ADAL" clId="{66797732-1226-40EC-BD33-32ECBA9163C7}" dt="2024-10-27T07:31:35.756" v="2938" actId="478"/>
          <ac:picMkLst>
            <pc:docMk/>
            <pc:sldMk cId="3542701758" sldId="260"/>
            <ac:picMk id="7" creationId="{62D4BF56-184D-04ED-D0DC-17C69F78CAD2}"/>
          </ac:picMkLst>
        </pc:picChg>
        <pc:picChg chg="add mod">
          <ac:chgData name="Wild-River, Su" userId="c2898b71-bc49-4893-9a27-3b08ae76ad6b" providerId="ADAL" clId="{66797732-1226-40EC-BD33-32ECBA9163C7}" dt="2024-10-27T07:33:06.154" v="2946" actId="1076"/>
          <ac:picMkLst>
            <pc:docMk/>
            <pc:sldMk cId="3542701758" sldId="260"/>
            <ac:picMk id="9" creationId="{597CF110-1D54-B6AB-8182-E0603DCB93FF}"/>
          </ac:picMkLst>
        </pc:picChg>
      </pc:sldChg>
      <pc:sldChg chg="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510919512" sldId="972"/>
        </pc:sldMkLst>
        <pc:spChg chg="mod">
          <ac:chgData name="Wild-River, Su" userId="c2898b71-bc49-4893-9a27-3b08ae76ad6b" providerId="ADAL" clId="{66797732-1226-40EC-BD33-32ECBA9163C7}" dt="2024-10-27T08:11:56.038" v="3053" actId="20577"/>
          <ac:spMkLst>
            <pc:docMk/>
            <pc:sldMk cId="510919512" sldId="972"/>
            <ac:spMk id="3" creationId="{7A9E4322-B329-4733-B35F-5AF27CB1A939}"/>
          </ac:spMkLst>
        </pc:spChg>
      </pc:sldChg>
      <pc:sldChg chg="modSp del mod">
        <pc:chgData name="Wild-River, Su" userId="c2898b71-bc49-4893-9a27-3b08ae76ad6b" providerId="ADAL" clId="{66797732-1226-40EC-BD33-32ECBA9163C7}" dt="2024-10-27T06:34:10.446" v="2331" actId="47"/>
        <pc:sldMkLst>
          <pc:docMk/>
          <pc:sldMk cId="2988592475" sldId="1009"/>
        </pc:sldMkLst>
        <pc:spChg chg="mod">
          <ac:chgData name="Wild-River, Su" userId="c2898b71-bc49-4893-9a27-3b08ae76ad6b" providerId="ADAL" clId="{66797732-1226-40EC-BD33-32ECBA9163C7}" dt="2024-10-27T06:09:18.252" v="1842" actId="20577"/>
          <ac:spMkLst>
            <pc:docMk/>
            <pc:sldMk cId="2988592475" sldId="1009"/>
            <ac:spMk id="3" creationId="{4FE25E5D-B469-B9F6-B187-E70EEEDBD2B8}"/>
          </ac:spMkLst>
        </pc:spChg>
      </pc:sldChg>
      <pc:sldChg chg="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392270293" sldId="1020"/>
        </pc:sldMkLst>
        <pc:spChg chg="mod">
          <ac:chgData name="Wild-River, Su" userId="c2898b71-bc49-4893-9a27-3b08ae76ad6b" providerId="ADAL" clId="{66797732-1226-40EC-BD33-32ECBA9163C7}" dt="2024-10-27T07:15:11.062" v="2599" actId="1076"/>
          <ac:spMkLst>
            <pc:docMk/>
            <pc:sldMk cId="392270293" sldId="1020"/>
            <ac:spMk id="2" creationId="{67630B76-EB78-4440-9C3C-E8AD12527F69}"/>
          </ac:spMkLst>
        </pc:spChg>
      </pc:sldChg>
      <pc:sldChg chg="addSp modSp add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4293445434" sldId="1024"/>
        </pc:sldMkLst>
        <pc:spChg chg="mod">
          <ac:chgData name="Wild-River, Su" userId="c2898b71-bc49-4893-9a27-3b08ae76ad6b" providerId="ADAL" clId="{66797732-1226-40EC-BD33-32ECBA9163C7}" dt="2024-10-27T07:12:34.719" v="2592" actId="14100"/>
          <ac:spMkLst>
            <pc:docMk/>
            <pc:sldMk cId="4293445434" sldId="1024"/>
            <ac:spMk id="2" creationId="{567EE722-D9C4-0117-9D6F-E18456C5E2FA}"/>
          </ac:spMkLst>
        </pc:spChg>
        <pc:spChg chg="add mod">
          <ac:chgData name="Wild-River, Su" userId="c2898b71-bc49-4893-9a27-3b08ae76ad6b" providerId="ADAL" clId="{66797732-1226-40EC-BD33-32ECBA9163C7}" dt="2024-10-27T07:12:40.074" v="2595" actId="1038"/>
          <ac:spMkLst>
            <pc:docMk/>
            <pc:sldMk cId="4293445434" sldId="1024"/>
            <ac:spMk id="4" creationId="{67AB056C-D602-CFB7-4D52-F55ECDE72839}"/>
          </ac:spMkLst>
        </pc:spChg>
        <pc:picChg chg="mod">
          <ac:chgData name="Wild-River, Su" userId="c2898b71-bc49-4893-9a27-3b08ae76ad6b" providerId="ADAL" clId="{66797732-1226-40EC-BD33-32ECBA9163C7}" dt="2024-10-27T06:12:16.264" v="1886" actId="14100"/>
          <ac:picMkLst>
            <pc:docMk/>
            <pc:sldMk cId="4293445434" sldId="1024"/>
            <ac:picMk id="5" creationId="{0E26E4C2-0C51-0760-643E-91657A08C6E4}"/>
          </ac:picMkLst>
        </pc:picChg>
      </pc:sldChg>
      <pc:sldChg chg="del">
        <pc:chgData name="Wild-River, Su" userId="c2898b71-bc49-4893-9a27-3b08ae76ad6b" providerId="ADAL" clId="{66797732-1226-40EC-BD33-32ECBA9163C7}" dt="2024-10-27T06:36:29.398" v="2369" actId="47"/>
        <pc:sldMkLst>
          <pc:docMk/>
          <pc:sldMk cId="3764879007" sldId="1029"/>
        </pc:sldMkLst>
      </pc:sldChg>
      <pc:sldChg chg="addSp del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129062148" sldId="1031"/>
        </pc:sldMkLst>
        <pc:spChg chg="add mod">
          <ac:chgData name="Wild-River, Su" userId="c2898b71-bc49-4893-9a27-3b08ae76ad6b" providerId="ADAL" clId="{66797732-1226-40EC-BD33-32ECBA9163C7}" dt="2024-10-27T05:13:17.657" v="170" actId="164"/>
          <ac:spMkLst>
            <pc:docMk/>
            <pc:sldMk cId="129062148" sldId="1031"/>
            <ac:spMk id="5" creationId="{2FC232C8-08C7-5426-7530-DC6B514B78A3}"/>
          </ac:spMkLst>
        </pc:spChg>
        <pc:spChg chg="add mod">
          <ac:chgData name="Wild-River, Su" userId="c2898b71-bc49-4893-9a27-3b08ae76ad6b" providerId="ADAL" clId="{66797732-1226-40EC-BD33-32ECBA9163C7}" dt="2024-10-29T05:55:50.942" v="3153" actId="20577"/>
          <ac:spMkLst>
            <pc:docMk/>
            <pc:sldMk cId="129062148" sldId="1031"/>
            <ac:spMk id="12" creationId="{600800D6-3DCD-6E31-5B7B-375F30C05AE0}"/>
          </ac:spMkLst>
        </pc:spChg>
        <pc:spChg chg="mod">
          <ac:chgData name="Wild-River, Su" userId="c2898b71-bc49-4893-9a27-3b08ae76ad6b" providerId="ADAL" clId="{66797732-1226-40EC-BD33-32ECBA9163C7}" dt="2024-10-27T05:12:06.082" v="163" actId="1076"/>
          <ac:spMkLst>
            <pc:docMk/>
            <pc:sldMk cId="129062148" sldId="1031"/>
            <ac:spMk id="15" creationId="{A88844D8-12AD-984A-90F5-062C0C717144}"/>
          </ac:spMkLst>
        </pc:spChg>
        <pc:grpChg chg="add del mod">
          <ac:chgData name="Wild-River, Su" userId="c2898b71-bc49-4893-9a27-3b08ae76ad6b" providerId="ADAL" clId="{66797732-1226-40EC-BD33-32ECBA9163C7}" dt="2024-10-27T05:13:37.068" v="171" actId="478"/>
          <ac:grpSpMkLst>
            <pc:docMk/>
            <pc:sldMk cId="129062148" sldId="1031"/>
            <ac:grpSpMk id="7" creationId="{8B74B8AB-01B8-D2A9-6B5A-E87755A5C99C}"/>
          </ac:grpSpMkLst>
        </pc:grpChg>
        <pc:picChg chg="add del mod">
          <ac:chgData name="Wild-River, Su" userId="c2898b71-bc49-4893-9a27-3b08ae76ad6b" providerId="ADAL" clId="{66797732-1226-40EC-BD33-32ECBA9163C7}" dt="2024-10-27T04:19:00.863" v="89" actId="21"/>
          <ac:picMkLst>
            <pc:docMk/>
            <pc:sldMk cId="129062148" sldId="1031"/>
            <ac:picMk id="3" creationId="{B67E8ED1-B3C4-B45D-ADF0-1AAE812C9F85}"/>
          </ac:picMkLst>
        </pc:picChg>
        <pc:picChg chg="del mod">
          <ac:chgData name="Wild-River, Su" userId="c2898b71-bc49-4893-9a27-3b08ae76ad6b" providerId="ADAL" clId="{66797732-1226-40EC-BD33-32ECBA9163C7}" dt="2024-10-27T05:19:34.957" v="456" actId="478"/>
          <ac:picMkLst>
            <pc:docMk/>
            <pc:sldMk cId="129062148" sldId="1031"/>
            <ac:picMk id="4" creationId="{350D773C-2DEC-8C8F-BCFF-A18323140841}"/>
          </ac:picMkLst>
        </pc:picChg>
        <pc:picChg chg="add mod">
          <ac:chgData name="Wild-River, Su" userId="c2898b71-bc49-4893-9a27-3b08ae76ad6b" providerId="ADAL" clId="{66797732-1226-40EC-BD33-32ECBA9163C7}" dt="2024-10-27T06:15:42.730" v="1963" actId="1036"/>
          <ac:picMkLst>
            <pc:docMk/>
            <pc:sldMk cId="129062148" sldId="1031"/>
            <ac:picMk id="9" creationId="{B91E1641-4DB9-86C8-89AA-6839E47D21E4}"/>
          </ac:picMkLst>
        </pc:picChg>
        <pc:cxnChg chg="add mod">
          <ac:chgData name="Wild-River, Su" userId="c2898b71-bc49-4893-9a27-3b08ae76ad6b" providerId="ADAL" clId="{66797732-1226-40EC-BD33-32ECBA9163C7}" dt="2024-10-27T05:13:17.657" v="170" actId="164"/>
          <ac:cxnSpMkLst>
            <pc:docMk/>
            <pc:sldMk cId="129062148" sldId="1031"/>
            <ac:cxnSpMk id="6" creationId="{8FBBB7D4-720E-FF02-BF1C-713B87E4F818}"/>
          </ac:cxnSpMkLst>
        </pc:cxnChg>
      </pc:sldChg>
      <pc:sldChg chg="modSp mod modTransition">
        <pc:chgData name="Wild-River, Su" userId="c2898b71-bc49-4893-9a27-3b08ae76ad6b" providerId="ADAL" clId="{66797732-1226-40EC-BD33-32ECBA9163C7}" dt="2024-10-29T06:12:37.352" v="3441" actId="20577"/>
        <pc:sldMkLst>
          <pc:docMk/>
          <pc:sldMk cId="3164531219" sldId="1036"/>
        </pc:sldMkLst>
        <pc:spChg chg="mod">
          <ac:chgData name="Wild-River, Su" userId="c2898b71-bc49-4893-9a27-3b08ae76ad6b" providerId="ADAL" clId="{66797732-1226-40EC-BD33-32ECBA9163C7}" dt="2024-10-27T07:21:09.971" v="2894" actId="20577"/>
          <ac:spMkLst>
            <pc:docMk/>
            <pc:sldMk cId="3164531219" sldId="1036"/>
            <ac:spMk id="2" creationId="{BCC5F58A-4540-8CB7-32D5-BFEC9C18E360}"/>
          </ac:spMkLst>
        </pc:spChg>
        <pc:spChg chg="mod">
          <ac:chgData name="Wild-River, Su" userId="c2898b71-bc49-4893-9a27-3b08ae76ad6b" providerId="ADAL" clId="{66797732-1226-40EC-BD33-32ECBA9163C7}" dt="2024-10-29T06:12:37.352" v="3441" actId="20577"/>
          <ac:spMkLst>
            <pc:docMk/>
            <pc:sldMk cId="3164531219" sldId="1036"/>
            <ac:spMk id="3" creationId="{8E3AEA47-7724-5042-2EBD-EDE864B81DEC}"/>
          </ac:spMkLst>
        </pc:spChg>
        <pc:spChg chg="mod">
          <ac:chgData name="Wild-River, Su" userId="c2898b71-bc49-4893-9a27-3b08ae76ad6b" providerId="ADAL" clId="{66797732-1226-40EC-BD33-32ECBA9163C7}" dt="2024-10-27T06:01:14.730" v="1701" actId="207"/>
          <ac:spMkLst>
            <pc:docMk/>
            <pc:sldMk cId="3164531219" sldId="1036"/>
            <ac:spMk id="5" creationId="{D7DF8AB4-1530-88C1-9126-37BCDF184B1A}"/>
          </ac:spMkLst>
        </pc:spChg>
        <pc:picChg chg="mod">
          <ac:chgData name="Wild-River, Su" userId="c2898b71-bc49-4893-9a27-3b08ae76ad6b" providerId="ADAL" clId="{66797732-1226-40EC-BD33-32ECBA9163C7}" dt="2024-10-27T07:10:55.140" v="2579" actId="1035"/>
          <ac:picMkLst>
            <pc:docMk/>
            <pc:sldMk cId="3164531219" sldId="1036"/>
            <ac:picMk id="2052" creationId="{84CC17C6-F6A8-F2CD-3091-7EC1AC30AFE0}"/>
          </ac:picMkLst>
        </pc:picChg>
      </pc:sldChg>
      <pc:sldChg chg="addSp modSp mod modTransition">
        <pc:chgData name="Wild-River, Su" userId="c2898b71-bc49-4893-9a27-3b08ae76ad6b" providerId="ADAL" clId="{66797732-1226-40EC-BD33-32ECBA9163C7}" dt="2024-10-29T22:09:29.927" v="3443" actId="207"/>
        <pc:sldMkLst>
          <pc:docMk/>
          <pc:sldMk cId="173044899" sldId="1037"/>
        </pc:sldMkLst>
        <pc:spChg chg="mod">
          <ac:chgData name="Wild-River, Su" userId="c2898b71-bc49-4893-9a27-3b08ae76ad6b" providerId="ADAL" clId="{66797732-1226-40EC-BD33-32ECBA9163C7}" dt="2024-10-27T07:11:29.539" v="2586" actId="1076"/>
          <ac:spMkLst>
            <pc:docMk/>
            <pc:sldMk cId="173044899" sldId="1037"/>
            <ac:spMk id="2" creationId="{F7401623-4BC7-4F6C-B308-037CAE9DC30B}"/>
          </ac:spMkLst>
        </pc:spChg>
        <pc:spChg chg="mod">
          <ac:chgData name="Wild-River, Su" userId="c2898b71-bc49-4893-9a27-3b08ae76ad6b" providerId="ADAL" clId="{66797732-1226-40EC-BD33-32ECBA9163C7}" dt="2024-10-27T07:11:33.645" v="2587" actId="1076"/>
          <ac:spMkLst>
            <pc:docMk/>
            <pc:sldMk cId="173044899" sldId="1037"/>
            <ac:spMk id="3" creationId="{01BF9425-4F65-4BF3-989A-3F4058805AAC}"/>
          </ac:spMkLst>
        </pc:spChg>
        <pc:spChg chg="mod">
          <ac:chgData name="Wild-River, Su" userId="c2898b71-bc49-4893-9a27-3b08ae76ad6b" providerId="ADAL" clId="{66797732-1226-40EC-BD33-32ECBA9163C7}" dt="2024-10-27T04:20:32.092" v="109" actId="1076"/>
          <ac:spMkLst>
            <pc:docMk/>
            <pc:sldMk cId="173044899" sldId="1037"/>
            <ac:spMk id="4" creationId="{89B79395-6E21-CBE2-A869-39FF16ACB4A8}"/>
          </ac:spMkLst>
        </pc:spChg>
        <pc:spChg chg="add mod">
          <ac:chgData name="Wild-River, Su" userId="c2898b71-bc49-4893-9a27-3b08ae76ad6b" providerId="ADAL" clId="{66797732-1226-40EC-BD33-32ECBA9163C7}" dt="2024-10-27T04:20:32.092" v="109" actId="1076"/>
          <ac:spMkLst>
            <pc:docMk/>
            <pc:sldMk cId="173044899" sldId="1037"/>
            <ac:spMk id="5" creationId="{8C283434-DCAF-7753-54C5-61B9AC6F03DD}"/>
          </ac:spMkLst>
        </pc:spChg>
        <pc:spChg chg="mod">
          <ac:chgData name="Wild-River, Su" userId="c2898b71-bc49-4893-9a27-3b08ae76ad6b" providerId="ADAL" clId="{66797732-1226-40EC-BD33-32ECBA9163C7}" dt="2024-10-27T04:20:32.092" v="109" actId="1076"/>
          <ac:spMkLst>
            <pc:docMk/>
            <pc:sldMk cId="173044899" sldId="1037"/>
            <ac:spMk id="6" creationId="{CB11B695-4A61-8A79-9C3C-C981762A56A0}"/>
          </ac:spMkLst>
        </pc:spChg>
        <pc:spChg chg="add mod">
          <ac:chgData name="Wild-River, Su" userId="c2898b71-bc49-4893-9a27-3b08ae76ad6b" providerId="ADAL" clId="{66797732-1226-40EC-BD33-32ECBA9163C7}" dt="2024-10-29T22:09:29.927" v="3443" actId="207"/>
          <ac:spMkLst>
            <pc:docMk/>
            <pc:sldMk cId="173044899" sldId="1037"/>
            <ac:spMk id="13" creationId="{FA3F3AD1-33CE-6264-54DF-8237F3B5EDC9}"/>
          </ac:spMkLst>
        </pc:spChg>
        <pc:grpChg chg="mod">
          <ac:chgData name="Wild-River, Su" userId="c2898b71-bc49-4893-9a27-3b08ae76ad6b" providerId="ADAL" clId="{66797732-1226-40EC-BD33-32ECBA9163C7}" dt="2024-10-27T04:20:32.092" v="109" actId="1076"/>
          <ac:grpSpMkLst>
            <pc:docMk/>
            <pc:sldMk cId="173044899" sldId="1037"/>
            <ac:grpSpMk id="9" creationId="{323D52FC-8EEF-E5AD-5B64-D42DA4D06786}"/>
          </ac:grpSpMkLst>
        </pc:grpChg>
        <pc:grpChg chg="add mod">
          <ac:chgData name="Wild-River, Su" userId="c2898b71-bc49-4893-9a27-3b08ae76ad6b" providerId="ADAL" clId="{66797732-1226-40EC-BD33-32ECBA9163C7}" dt="2024-10-27T04:20:32.092" v="109" actId="1076"/>
          <ac:grpSpMkLst>
            <pc:docMk/>
            <pc:sldMk cId="173044899" sldId="1037"/>
            <ac:grpSpMk id="10" creationId="{8BC0B360-6113-2479-37D5-14F4B5EE7935}"/>
          </ac:grpSpMkLst>
        </pc:grpChg>
        <pc:picChg chg="mod">
          <ac:chgData name="Wild-River, Su" userId="c2898b71-bc49-4893-9a27-3b08ae76ad6b" providerId="ADAL" clId="{66797732-1226-40EC-BD33-32ECBA9163C7}" dt="2024-10-27T04:20:39.052" v="112" actId="1076"/>
          <ac:picMkLst>
            <pc:docMk/>
            <pc:sldMk cId="173044899" sldId="1037"/>
            <ac:picMk id="11" creationId="{109F6E19-8104-CBE8-F5DB-B9FF4CB2C8F0}"/>
          </ac:picMkLst>
        </pc:picChg>
        <pc:picChg chg="mod">
          <ac:chgData name="Wild-River, Su" userId="c2898b71-bc49-4893-9a27-3b08ae76ad6b" providerId="ADAL" clId="{66797732-1226-40EC-BD33-32ECBA9163C7}" dt="2024-10-27T04:20:36.517" v="111" actId="1076"/>
          <ac:picMkLst>
            <pc:docMk/>
            <pc:sldMk cId="173044899" sldId="1037"/>
            <ac:picMk id="12" creationId="{E35F6BD2-C7CB-800A-155A-9909515A1D6A}"/>
          </ac:picMkLst>
        </pc:picChg>
        <pc:picChg chg="mod">
          <ac:chgData name="Wild-River, Su" userId="c2898b71-bc49-4893-9a27-3b08ae76ad6b" providerId="ADAL" clId="{66797732-1226-40EC-BD33-32ECBA9163C7}" dt="2024-10-27T04:20:33.533" v="110" actId="1076"/>
          <ac:picMkLst>
            <pc:docMk/>
            <pc:sldMk cId="173044899" sldId="1037"/>
            <ac:picMk id="14" creationId="{0D0FA1FA-4888-7874-03C9-1B8155A0BF01}"/>
          </ac:picMkLst>
        </pc:picChg>
        <pc:picChg chg="mod">
          <ac:chgData name="Wild-River, Su" userId="c2898b71-bc49-4893-9a27-3b08ae76ad6b" providerId="ADAL" clId="{66797732-1226-40EC-BD33-32ECBA9163C7}" dt="2024-10-27T04:20:32.092" v="109" actId="1076"/>
          <ac:picMkLst>
            <pc:docMk/>
            <pc:sldMk cId="173044899" sldId="1037"/>
            <ac:picMk id="2052" creationId="{9B0BE1C4-2CA8-03D7-080D-7A3C305B8127}"/>
          </ac:picMkLst>
        </pc:picChg>
      </pc:sldChg>
      <pc:sldChg chg="addSp del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3750019998" sldId="1038"/>
        </pc:sldMkLst>
        <pc:spChg chg="mod">
          <ac:chgData name="Wild-River, Su" userId="c2898b71-bc49-4893-9a27-3b08ae76ad6b" providerId="ADAL" clId="{66797732-1226-40EC-BD33-32ECBA9163C7}" dt="2024-10-27T06:16:55.133" v="1976" actId="1076"/>
          <ac:spMkLst>
            <pc:docMk/>
            <pc:sldMk cId="3750019998" sldId="1038"/>
            <ac:spMk id="2" creationId="{67630B76-EB78-4440-9C3C-E8AD12527F69}"/>
          </ac:spMkLst>
        </pc:spChg>
        <pc:spChg chg="mod">
          <ac:chgData name="Wild-River, Su" userId="c2898b71-bc49-4893-9a27-3b08ae76ad6b" providerId="ADAL" clId="{66797732-1226-40EC-BD33-32ECBA9163C7}" dt="2024-10-27T04:16:38.005" v="73" actId="1038"/>
          <ac:spMkLst>
            <pc:docMk/>
            <pc:sldMk cId="3750019998" sldId="1038"/>
            <ac:spMk id="5" creationId="{FDDBAF4B-DA17-4FD6-3AA9-D32F87F1B2D7}"/>
          </ac:spMkLst>
        </pc:spChg>
        <pc:spChg chg="mod">
          <ac:chgData name="Wild-River, Su" userId="c2898b71-bc49-4893-9a27-3b08ae76ad6b" providerId="ADAL" clId="{66797732-1226-40EC-BD33-32ECBA9163C7}" dt="2024-10-27T04:16:38.005" v="73" actId="1038"/>
          <ac:spMkLst>
            <pc:docMk/>
            <pc:sldMk cId="3750019998" sldId="1038"/>
            <ac:spMk id="7" creationId="{27054951-2BEA-8751-E4B5-EFDBEAB667F1}"/>
          </ac:spMkLst>
        </pc:spChg>
        <pc:spChg chg="mod">
          <ac:chgData name="Wild-River, Su" userId="c2898b71-bc49-4893-9a27-3b08ae76ad6b" providerId="ADAL" clId="{66797732-1226-40EC-BD33-32ECBA9163C7}" dt="2024-10-27T04:16:38.005" v="73" actId="1038"/>
          <ac:spMkLst>
            <pc:docMk/>
            <pc:sldMk cId="3750019998" sldId="1038"/>
            <ac:spMk id="8" creationId="{50DFDDB7-1832-3485-291C-B1AD0AB5412C}"/>
          </ac:spMkLst>
        </pc:spChg>
        <pc:spChg chg="add mod or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9" creationId="{81386CFB-2DFB-08EE-5D93-9E1EB3E28FC0}"/>
          </ac:spMkLst>
        </pc:spChg>
        <pc:spChg chg="add mo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10" creationId="{F9CC31A5-4EBC-DC83-1594-977024F9ED9F}"/>
          </ac:spMkLst>
        </pc:spChg>
        <pc:spChg chg="add mo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11" creationId="{08615F4E-F179-CDD7-5A99-D60C9ADAFAD3}"/>
          </ac:spMkLst>
        </pc:spChg>
        <pc:spChg chg="add mo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12" creationId="{5783E02A-B6E6-7A8F-6E43-F464060858A4}"/>
          </ac:spMkLst>
        </pc:spChg>
        <pc:spChg chg="add mo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13" creationId="{AEE31883-A82F-2C2C-2701-688CCADDB4D5}"/>
          </ac:spMkLst>
        </pc:spChg>
        <pc:spChg chg="add mod">
          <ac:chgData name="Wild-River, Su" userId="c2898b71-bc49-4893-9a27-3b08ae76ad6b" providerId="ADAL" clId="{66797732-1226-40EC-BD33-32ECBA9163C7}" dt="2024-10-27T04:18:41.119" v="87" actId="164"/>
          <ac:spMkLst>
            <pc:docMk/>
            <pc:sldMk cId="3750019998" sldId="1038"/>
            <ac:spMk id="14" creationId="{05233C00-1DC9-D65E-9EDB-BD5662BA6C51}"/>
          </ac:spMkLst>
        </pc:spChg>
        <pc:spChg chg="add del mod">
          <ac:chgData name="Wild-River, Su" userId="c2898b71-bc49-4893-9a27-3b08ae76ad6b" providerId="ADAL" clId="{66797732-1226-40EC-BD33-32ECBA9163C7}" dt="2024-10-27T06:17:03.588" v="1980" actId="22"/>
          <ac:spMkLst>
            <pc:docMk/>
            <pc:sldMk cId="3750019998" sldId="1038"/>
            <ac:spMk id="17" creationId="{EBDB6AFF-6016-D9E5-C499-17380BE32F38}"/>
          </ac:spMkLst>
        </pc:spChg>
        <pc:grpChg chg="add mod">
          <ac:chgData name="Wild-River, Su" userId="c2898b71-bc49-4893-9a27-3b08ae76ad6b" providerId="ADAL" clId="{66797732-1226-40EC-BD33-32ECBA9163C7}" dt="2024-10-27T04:18:41.119" v="87" actId="164"/>
          <ac:grpSpMkLst>
            <pc:docMk/>
            <pc:sldMk cId="3750019998" sldId="1038"/>
            <ac:grpSpMk id="3" creationId="{F30F2526-C427-BEAA-3607-C0C1955C57BF}"/>
          </ac:grpSpMkLst>
        </pc:grpChg>
        <pc:grpChg chg="mod">
          <ac:chgData name="Wild-River, Su" userId="c2898b71-bc49-4893-9a27-3b08ae76ad6b" providerId="ADAL" clId="{66797732-1226-40EC-BD33-32ECBA9163C7}" dt="2024-10-27T04:16:38.005" v="73" actId="1038"/>
          <ac:grpSpMkLst>
            <pc:docMk/>
            <pc:sldMk cId="3750019998" sldId="1038"/>
            <ac:grpSpMk id="4" creationId="{F4354525-37A2-5CA9-CA95-2AC8657C6641}"/>
          </ac:grpSpMkLst>
        </pc:grpChg>
        <pc:grpChg chg="add mod">
          <ac:chgData name="Wild-River, Su" userId="c2898b71-bc49-4893-9a27-3b08ae76ad6b" providerId="ADAL" clId="{66797732-1226-40EC-BD33-32ECBA9163C7}" dt="2024-10-27T04:18:41.119" v="87" actId="164"/>
          <ac:grpSpMkLst>
            <pc:docMk/>
            <pc:sldMk cId="3750019998" sldId="1038"/>
            <ac:grpSpMk id="15" creationId="{22EFBDE8-A1D1-CA64-374C-C3CC06295E18}"/>
          </ac:grpSpMkLst>
        </pc:grpChg>
        <pc:graphicFrameChg chg="add mod">
          <ac:chgData name="Wild-River, Su" userId="c2898b71-bc49-4893-9a27-3b08ae76ad6b" providerId="ADAL" clId="{66797732-1226-40EC-BD33-32ECBA9163C7}" dt="2024-10-27T06:17:16.709" v="1982" actId="1076"/>
          <ac:graphicFrameMkLst>
            <pc:docMk/>
            <pc:sldMk cId="3750019998" sldId="1038"/>
            <ac:graphicFrameMk id="18" creationId="{70F13FD6-9B3F-1AA0-563A-CD53E74C12DE}"/>
          </ac:graphicFrameMkLst>
        </pc:graphicFrameChg>
        <pc:picChg chg="mod">
          <ac:chgData name="Wild-River, Su" userId="c2898b71-bc49-4893-9a27-3b08ae76ad6b" providerId="ADAL" clId="{66797732-1226-40EC-BD33-32ECBA9163C7}" dt="2024-10-27T04:16:38.005" v="73" actId="1038"/>
          <ac:picMkLst>
            <pc:docMk/>
            <pc:sldMk cId="3750019998" sldId="1038"/>
            <ac:picMk id="6" creationId="{4FB98BE1-CB87-B311-C9BF-2165E89041C5}"/>
          </ac:picMkLst>
        </pc:picChg>
      </pc:sldChg>
      <pc:sldChg chg="modSp del mod">
        <pc:chgData name="Wild-River, Su" userId="c2898b71-bc49-4893-9a27-3b08ae76ad6b" providerId="ADAL" clId="{66797732-1226-40EC-BD33-32ECBA9163C7}" dt="2024-10-27T06:33:30.612" v="2326" actId="47"/>
        <pc:sldMkLst>
          <pc:docMk/>
          <pc:sldMk cId="2894749263" sldId="1039"/>
        </pc:sldMkLst>
        <pc:spChg chg="mod">
          <ac:chgData name="Wild-River, Su" userId="c2898b71-bc49-4893-9a27-3b08ae76ad6b" providerId="ADAL" clId="{66797732-1226-40EC-BD33-32ECBA9163C7}" dt="2024-10-27T04:21:11.209" v="118" actId="20577"/>
          <ac:spMkLst>
            <pc:docMk/>
            <pc:sldMk cId="2894749263" sldId="1039"/>
            <ac:spMk id="3" creationId="{4FE25E5D-B469-B9F6-B187-E70EEEDBD2B8}"/>
          </ac:spMkLst>
        </pc:spChg>
        <pc:spChg chg="mod">
          <ac:chgData name="Wild-River, Su" userId="c2898b71-bc49-4893-9a27-3b08ae76ad6b" providerId="ADAL" clId="{66797732-1226-40EC-BD33-32ECBA9163C7}" dt="2024-10-27T04:22:10.346" v="125" actId="1076"/>
          <ac:spMkLst>
            <pc:docMk/>
            <pc:sldMk cId="2894749263" sldId="1039"/>
            <ac:spMk id="7" creationId="{218A5502-8D0C-DBEA-4BED-81D670220BE2}"/>
          </ac:spMkLst>
        </pc:sp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2582581735" sldId="1041"/>
        </pc:sldMkLst>
        <pc:spChg chg="mod">
          <ac:chgData name="Wild-River, Su" userId="c2898b71-bc49-4893-9a27-3b08ae76ad6b" providerId="ADAL" clId="{66797732-1226-40EC-BD33-32ECBA9163C7}" dt="2024-10-27T06:15:10.024" v="1953" actId="1076"/>
          <ac:spMkLst>
            <pc:docMk/>
            <pc:sldMk cId="2582581735" sldId="1041"/>
            <ac:spMk id="2" creationId="{67630B76-EB78-4440-9C3C-E8AD12527F69}"/>
          </ac:spMkLst>
        </pc:spChg>
        <pc:graphicFrameChg chg="add mod">
          <ac:chgData name="Wild-River, Su" userId="c2898b71-bc49-4893-9a27-3b08ae76ad6b" providerId="ADAL" clId="{66797732-1226-40EC-BD33-32ECBA9163C7}" dt="2024-10-27T06:15:06.282" v="1952" actId="1076"/>
          <ac:graphicFrameMkLst>
            <pc:docMk/>
            <pc:sldMk cId="2582581735" sldId="1041"/>
            <ac:graphicFrameMk id="4" creationId="{E4F05CC4-E7F5-FD16-03A4-A05DD4C8ACE9}"/>
          </ac:graphicFrameMkLst>
        </pc:graphicFrameChg>
        <pc:picChg chg="add mod">
          <ac:chgData name="Wild-River, Su" userId="c2898b71-bc49-4893-9a27-3b08ae76ad6b" providerId="ADAL" clId="{66797732-1226-40EC-BD33-32ECBA9163C7}" dt="2024-10-27T04:19:14.039" v="93" actId="1076"/>
          <ac:picMkLst>
            <pc:docMk/>
            <pc:sldMk cId="2582581735" sldId="1041"/>
            <ac:picMk id="3" creationId="{B67E8ED1-B3C4-B45D-ADF0-1AAE812C9F85}"/>
          </ac:picMkLst>
        </pc:picChg>
      </pc:sldChg>
      <pc:sldChg chg="modSp del mod">
        <pc:chgData name="Wild-River, Su" userId="c2898b71-bc49-4893-9a27-3b08ae76ad6b" providerId="ADAL" clId="{66797732-1226-40EC-BD33-32ECBA9163C7}" dt="2024-10-27T06:33:37.928" v="2327" actId="47"/>
        <pc:sldMkLst>
          <pc:docMk/>
          <pc:sldMk cId="2094177308" sldId="1042"/>
        </pc:sldMkLst>
        <pc:spChg chg="mod">
          <ac:chgData name="Wild-River, Su" userId="c2898b71-bc49-4893-9a27-3b08ae76ad6b" providerId="ADAL" clId="{66797732-1226-40EC-BD33-32ECBA9163C7}" dt="2024-10-27T05:27:56.311" v="540" actId="20577"/>
          <ac:spMkLst>
            <pc:docMk/>
            <pc:sldMk cId="2094177308" sldId="1042"/>
            <ac:spMk id="3" creationId="{4FE25E5D-B469-B9F6-B187-E70EEEDBD2B8}"/>
          </ac:spMkLst>
        </pc:spChg>
      </pc:sldChg>
      <pc:sldChg chg="addSp delSp modSp mod ord modTransition">
        <pc:chgData name="Wild-River, Su" userId="c2898b71-bc49-4893-9a27-3b08ae76ad6b" providerId="ADAL" clId="{66797732-1226-40EC-BD33-32ECBA9163C7}" dt="2024-10-29T06:09:05.251" v="3374"/>
        <pc:sldMkLst>
          <pc:docMk/>
          <pc:sldMk cId="2008011651" sldId="1043"/>
        </pc:sldMkLst>
        <pc:spChg chg="mod">
          <ac:chgData name="Wild-River, Su" userId="c2898b71-bc49-4893-9a27-3b08ae76ad6b" providerId="ADAL" clId="{66797732-1226-40EC-BD33-32ECBA9163C7}" dt="2024-10-27T07:10:05.344" v="2570" actId="14100"/>
          <ac:spMkLst>
            <pc:docMk/>
            <pc:sldMk cId="2008011651" sldId="1043"/>
            <ac:spMk id="2" creationId="{BA4D8383-DCFE-7BDB-1075-FD3711BE5D0A}"/>
          </ac:spMkLst>
        </pc:spChg>
        <pc:spChg chg="del mod">
          <ac:chgData name="Wild-River, Su" userId="c2898b71-bc49-4893-9a27-3b08ae76ad6b" providerId="ADAL" clId="{66797732-1226-40EC-BD33-32ECBA9163C7}" dt="2024-10-27T05:50:22.959" v="1016" actId="478"/>
          <ac:spMkLst>
            <pc:docMk/>
            <pc:sldMk cId="2008011651" sldId="1043"/>
            <ac:spMk id="7" creationId="{B88FF827-06D1-DFFE-52EB-5BCB7FDB9327}"/>
          </ac:spMkLst>
        </pc:spChg>
        <pc:spChg chg="del mod">
          <ac:chgData name="Wild-River, Su" userId="c2898b71-bc49-4893-9a27-3b08ae76ad6b" providerId="ADAL" clId="{66797732-1226-40EC-BD33-32ECBA9163C7}" dt="2024-10-27T05:32:24.325" v="633" actId="478"/>
          <ac:spMkLst>
            <pc:docMk/>
            <pc:sldMk cId="2008011651" sldId="1043"/>
            <ac:spMk id="12" creationId="{15CCE2FF-64FA-08B8-320B-BD20B8B696CA}"/>
          </ac:spMkLst>
        </pc:spChg>
        <pc:spChg chg="add del mod">
          <ac:chgData name="Wild-River, Su" userId="c2898b71-bc49-4893-9a27-3b08ae76ad6b" providerId="ADAL" clId="{66797732-1226-40EC-BD33-32ECBA9163C7}" dt="2024-10-27T05:49:38.773" v="1012" actId="478"/>
          <ac:spMkLst>
            <pc:docMk/>
            <pc:sldMk cId="2008011651" sldId="1043"/>
            <ac:spMk id="13" creationId="{C03FB4E3-A72A-68C5-8FE2-331F5C721ED4}"/>
          </ac:spMkLst>
        </pc:spChg>
        <pc:spChg chg="add mod">
          <ac:chgData name="Wild-River, Su" userId="c2898b71-bc49-4893-9a27-3b08ae76ad6b" providerId="ADAL" clId="{66797732-1226-40EC-BD33-32ECBA9163C7}" dt="2024-10-27T05:50:50.648" v="1027" actId="1076"/>
          <ac:spMkLst>
            <pc:docMk/>
            <pc:sldMk cId="2008011651" sldId="1043"/>
            <ac:spMk id="17" creationId="{4ADBE1D7-2F34-117A-C51D-3B9B4062707E}"/>
          </ac:spMkLst>
        </pc:spChg>
        <pc:spChg chg="add mod">
          <ac:chgData name="Wild-River, Su" userId="c2898b71-bc49-4893-9a27-3b08ae76ad6b" providerId="ADAL" clId="{66797732-1226-40EC-BD33-32ECBA9163C7}" dt="2024-10-27T06:18:31.151" v="1993" actId="207"/>
          <ac:spMkLst>
            <pc:docMk/>
            <pc:sldMk cId="2008011651" sldId="1043"/>
            <ac:spMk id="19" creationId="{1E746D08-12A9-CCE7-32D7-EDE11B3F9D0E}"/>
          </ac:spMkLst>
        </pc:spChg>
        <pc:picChg chg="add del mod">
          <ac:chgData name="Wild-River, Su" userId="c2898b71-bc49-4893-9a27-3b08ae76ad6b" providerId="ADAL" clId="{66797732-1226-40EC-BD33-32ECBA9163C7}" dt="2024-10-27T05:48:32.690" v="1010" actId="478"/>
          <ac:picMkLst>
            <pc:docMk/>
            <pc:sldMk cId="2008011651" sldId="1043"/>
            <ac:picMk id="5" creationId="{E41045EA-4D47-84A8-6EF2-08958997F936}"/>
          </ac:picMkLst>
        </pc:picChg>
        <pc:picChg chg="del">
          <ac:chgData name="Wild-River, Su" userId="c2898b71-bc49-4893-9a27-3b08ae76ad6b" providerId="ADAL" clId="{66797732-1226-40EC-BD33-32ECBA9163C7}" dt="2024-10-27T05:30:49.745" v="626" actId="478"/>
          <ac:picMkLst>
            <pc:docMk/>
            <pc:sldMk cId="2008011651" sldId="1043"/>
            <ac:picMk id="6" creationId="{F38397C8-4B62-6984-C9A4-6F412B878A66}"/>
          </ac:picMkLst>
        </pc:picChg>
        <pc:picChg chg="add del mod">
          <ac:chgData name="Wild-River, Su" userId="c2898b71-bc49-4893-9a27-3b08ae76ad6b" providerId="ADAL" clId="{66797732-1226-40EC-BD33-32ECBA9163C7}" dt="2024-10-27T05:48:34.011" v="1011" actId="478"/>
          <ac:picMkLst>
            <pc:docMk/>
            <pc:sldMk cId="2008011651" sldId="1043"/>
            <ac:picMk id="9" creationId="{490E02EB-5BFD-B5CE-407A-331C17C164F0}"/>
          </ac:picMkLst>
        </pc:picChg>
        <pc:picChg chg="del">
          <ac:chgData name="Wild-River, Su" userId="c2898b71-bc49-4893-9a27-3b08ae76ad6b" providerId="ADAL" clId="{66797732-1226-40EC-BD33-32ECBA9163C7}" dt="2024-10-27T05:32:15.699" v="630" actId="478"/>
          <ac:picMkLst>
            <pc:docMk/>
            <pc:sldMk cId="2008011651" sldId="1043"/>
            <ac:picMk id="10" creationId="{D83E33A1-976D-E3AB-2A8B-B077B745B934}"/>
          </ac:picMkLst>
        </pc:picChg>
        <pc:picChg chg="add mod">
          <ac:chgData name="Wild-River, Su" userId="c2898b71-bc49-4893-9a27-3b08ae76ad6b" providerId="ADAL" clId="{66797732-1226-40EC-BD33-32ECBA9163C7}" dt="2024-10-27T06:18:13.430" v="1989" actId="1076"/>
          <ac:picMkLst>
            <pc:docMk/>
            <pc:sldMk cId="2008011651" sldId="1043"/>
            <ac:picMk id="15" creationId="{146F97CB-7250-5A6F-D151-0A17473759D5}"/>
          </ac:picMkLst>
        </pc:pic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498761261" sldId="1044"/>
        </pc:sldMkLst>
        <pc:spChg chg="mod">
          <ac:chgData name="Wild-River, Su" userId="c2898b71-bc49-4893-9a27-3b08ae76ad6b" providerId="ADAL" clId="{66797732-1226-40EC-BD33-32ECBA9163C7}" dt="2024-10-27T07:10:27.845" v="2573" actId="14100"/>
          <ac:spMkLst>
            <pc:docMk/>
            <pc:sldMk cId="498761261" sldId="1044"/>
            <ac:spMk id="2" creationId="{EF891100-7C38-2D93-F28C-5F2F6978C655}"/>
          </ac:spMkLst>
        </pc:spChg>
        <pc:spChg chg="add mod">
          <ac:chgData name="Wild-River, Su" userId="c2898b71-bc49-4893-9a27-3b08ae76ad6b" providerId="ADAL" clId="{66797732-1226-40EC-BD33-32ECBA9163C7}" dt="2024-10-27T06:37:52.722" v="2402" actId="6549"/>
          <ac:spMkLst>
            <pc:docMk/>
            <pc:sldMk cId="498761261" sldId="1044"/>
            <ac:spMk id="6" creationId="{5E7875A0-1D20-3664-87D3-ECC8BE9DE0C4}"/>
          </ac:spMkLst>
        </pc:spChg>
        <pc:spChg chg="mod">
          <ac:chgData name="Wild-River, Su" userId="c2898b71-bc49-4893-9a27-3b08ae76ad6b" providerId="ADAL" clId="{66797732-1226-40EC-BD33-32ECBA9163C7}" dt="2024-10-27T06:11:15.300" v="1853" actId="404"/>
          <ac:spMkLst>
            <pc:docMk/>
            <pc:sldMk cId="498761261" sldId="1044"/>
            <ac:spMk id="22" creationId="{D01D5283-C32D-F429-1895-99A3253E957C}"/>
          </ac:spMkLst>
        </pc:spChg>
        <pc:spChg chg="mod">
          <ac:chgData name="Wild-River, Su" userId="c2898b71-bc49-4893-9a27-3b08ae76ad6b" providerId="ADAL" clId="{66797732-1226-40EC-BD33-32ECBA9163C7}" dt="2024-10-27T06:11:15.300" v="1853" actId="404"/>
          <ac:spMkLst>
            <pc:docMk/>
            <pc:sldMk cId="498761261" sldId="1044"/>
            <ac:spMk id="23" creationId="{E075CA65-AA2F-6DF9-AF8C-88DE31311F20}"/>
          </ac:spMkLst>
        </pc:spChg>
        <pc:spChg chg="mod">
          <ac:chgData name="Wild-River, Su" userId="c2898b71-bc49-4893-9a27-3b08ae76ad6b" providerId="ADAL" clId="{66797732-1226-40EC-BD33-32ECBA9163C7}" dt="2024-10-27T06:11:15.300" v="1853" actId="404"/>
          <ac:spMkLst>
            <pc:docMk/>
            <pc:sldMk cId="498761261" sldId="1044"/>
            <ac:spMk id="24" creationId="{38DF566C-E2F1-1FF9-2FEF-7F4D97A262E0}"/>
          </ac:spMkLst>
        </pc:spChg>
        <pc:spChg chg="mod">
          <ac:chgData name="Wild-River, Su" userId="c2898b71-bc49-4893-9a27-3b08ae76ad6b" providerId="ADAL" clId="{66797732-1226-40EC-BD33-32ECBA9163C7}" dt="2024-10-27T06:11:15.300" v="1853" actId="404"/>
          <ac:spMkLst>
            <pc:docMk/>
            <pc:sldMk cId="498761261" sldId="1044"/>
            <ac:spMk id="25" creationId="{D825349D-6BBA-14CA-9896-B82B0968F378}"/>
          </ac:spMkLst>
        </pc:spChg>
        <pc:spChg chg="mod">
          <ac:chgData name="Wild-River, Su" userId="c2898b71-bc49-4893-9a27-3b08ae76ad6b" providerId="ADAL" clId="{66797732-1226-40EC-BD33-32ECBA9163C7}" dt="2024-10-27T06:11:15.300" v="1853" actId="404"/>
          <ac:spMkLst>
            <pc:docMk/>
            <pc:sldMk cId="498761261" sldId="1044"/>
            <ac:spMk id="26" creationId="{073A42B4-EAB5-890B-06D8-FD59266A17FC}"/>
          </ac:spMkLst>
        </pc:spChg>
        <pc:grpChg chg="mod">
          <ac:chgData name="Wild-River, Su" userId="c2898b71-bc49-4893-9a27-3b08ae76ad6b" providerId="ADAL" clId="{66797732-1226-40EC-BD33-32ECBA9163C7}" dt="2024-10-27T06:11:19.463" v="1854" actId="1076"/>
          <ac:grpSpMkLst>
            <pc:docMk/>
            <pc:sldMk cId="498761261" sldId="1044"/>
            <ac:grpSpMk id="27" creationId="{4AABA1F6-E97D-B26B-390C-C9A65E15809E}"/>
          </ac:grpSpMkLst>
        </pc:grpChg>
        <pc:picChg chg="mod">
          <ac:chgData name="Wild-River, Su" userId="c2898b71-bc49-4893-9a27-3b08ae76ad6b" providerId="ADAL" clId="{66797732-1226-40EC-BD33-32ECBA9163C7}" dt="2024-10-27T06:11:30.567" v="1858" actId="14100"/>
          <ac:picMkLst>
            <pc:docMk/>
            <pc:sldMk cId="498761261" sldId="1044"/>
            <ac:picMk id="5" creationId="{C772C660-212F-4436-2D14-4A20C6F82932}"/>
          </ac:picMkLst>
        </pc:pic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2822748385" sldId="1045"/>
        </pc:sldMkLst>
        <pc:spChg chg="mod">
          <ac:chgData name="Wild-River, Su" userId="c2898b71-bc49-4893-9a27-3b08ae76ad6b" providerId="ADAL" clId="{66797732-1226-40EC-BD33-32ECBA9163C7}" dt="2024-10-27T07:10:33.651" v="2574" actId="14100"/>
          <ac:spMkLst>
            <pc:docMk/>
            <pc:sldMk cId="2822748385" sldId="1045"/>
            <ac:spMk id="2" creationId="{BF4FEDFA-BF2C-946F-5536-0FED76C3A5D0}"/>
          </ac:spMkLst>
        </pc:spChg>
        <pc:spChg chg="add mod">
          <ac:chgData name="Wild-River, Su" userId="c2898b71-bc49-4893-9a27-3b08ae76ad6b" providerId="ADAL" clId="{66797732-1226-40EC-BD33-32ECBA9163C7}" dt="2024-10-27T06:32:52.610" v="2321" actId="207"/>
          <ac:spMkLst>
            <pc:docMk/>
            <pc:sldMk cId="2822748385" sldId="1045"/>
            <ac:spMk id="7" creationId="{0C36A4AD-B67D-2AAA-0142-4F46C3A51B8E}"/>
          </ac:spMkLst>
        </pc:sp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711597502" sldId="1047"/>
        </pc:sldMkLst>
        <pc:spChg chg="mod">
          <ac:chgData name="Wild-River, Su" userId="c2898b71-bc49-4893-9a27-3b08ae76ad6b" providerId="ADAL" clId="{66797732-1226-40EC-BD33-32ECBA9163C7}" dt="2024-10-27T06:17:46.163" v="1985" actId="1076"/>
          <ac:spMkLst>
            <pc:docMk/>
            <pc:sldMk cId="711597502" sldId="1047"/>
            <ac:spMk id="2" creationId="{67630B76-EB78-4440-9C3C-E8AD12527F69}"/>
          </ac:spMkLst>
        </pc:spChg>
        <pc:graphicFrameChg chg="add mod">
          <ac:chgData name="Wild-River, Su" userId="c2898b71-bc49-4893-9a27-3b08ae76ad6b" providerId="ADAL" clId="{66797732-1226-40EC-BD33-32ECBA9163C7}" dt="2024-10-27T06:17:52.514" v="1987" actId="1037"/>
          <ac:graphicFrameMkLst>
            <pc:docMk/>
            <pc:sldMk cId="711597502" sldId="1047"/>
            <ac:graphicFrameMk id="4" creationId="{BBE18E46-AB72-CFD8-6570-0CDFCC50F76A}"/>
          </ac:graphicFrameMkLst>
        </pc:graphicFrameChg>
        <pc:picChg chg="add mod">
          <ac:chgData name="Wild-River, Su" userId="c2898b71-bc49-4893-9a27-3b08ae76ad6b" providerId="ADAL" clId="{66797732-1226-40EC-BD33-32ECBA9163C7}" dt="2024-10-27T04:19:31.281" v="97" actId="14100"/>
          <ac:picMkLst>
            <pc:docMk/>
            <pc:sldMk cId="711597502" sldId="1047"/>
            <ac:picMk id="3" creationId="{DAC374F4-8B89-73A0-87C7-1BA8256753AC}"/>
          </ac:picMkLst>
        </pc:picChg>
      </pc:sldChg>
      <pc:sldChg chg="modSp del mod">
        <pc:chgData name="Wild-River, Su" userId="c2898b71-bc49-4893-9a27-3b08ae76ad6b" providerId="ADAL" clId="{66797732-1226-40EC-BD33-32ECBA9163C7}" dt="2024-10-27T06:21:10.209" v="2107" actId="47"/>
        <pc:sldMkLst>
          <pc:docMk/>
          <pc:sldMk cId="3534613859" sldId="1048"/>
        </pc:sldMkLst>
        <pc:spChg chg="mod">
          <ac:chgData name="Wild-River, Su" userId="c2898b71-bc49-4893-9a27-3b08ae76ad6b" providerId="ADAL" clId="{66797732-1226-40EC-BD33-32ECBA9163C7}" dt="2024-10-27T05:34:54.905" v="768" actId="20577"/>
          <ac:spMkLst>
            <pc:docMk/>
            <pc:sldMk cId="3534613859" sldId="1048"/>
            <ac:spMk id="2" creationId="{48F98436-E6C9-F393-F51B-D76A82046690}"/>
          </ac:spMkLst>
        </pc:spChg>
        <pc:spChg chg="mod">
          <ac:chgData name="Wild-River, Su" userId="c2898b71-bc49-4893-9a27-3b08ae76ad6b" providerId="ADAL" clId="{66797732-1226-40EC-BD33-32ECBA9163C7}" dt="2024-10-27T05:45:54.961" v="975" actId="20577"/>
          <ac:spMkLst>
            <pc:docMk/>
            <pc:sldMk cId="3534613859" sldId="1048"/>
            <ac:spMk id="3" creationId="{4FE25E5D-B469-B9F6-B187-E70EEEDBD2B8}"/>
          </ac:spMkLst>
        </pc:spChg>
      </pc:sldChg>
      <pc:sldChg chg="addSp modSp mod ord modTransition">
        <pc:chgData name="Wild-River, Su" userId="c2898b71-bc49-4893-9a27-3b08ae76ad6b" providerId="ADAL" clId="{66797732-1226-40EC-BD33-32ECBA9163C7}" dt="2024-10-29T06:09:05.251" v="3374"/>
        <pc:sldMkLst>
          <pc:docMk/>
          <pc:sldMk cId="1401202708" sldId="1050"/>
        </pc:sldMkLst>
        <pc:spChg chg="mod">
          <ac:chgData name="Wild-River, Su" userId="c2898b71-bc49-4893-9a27-3b08ae76ad6b" providerId="ADAL" clId="{66797732-1226-40EC-BD33-32ECBA9163C7}" dt="2024-10-27T06:20:52.225" v="2105" actId="14100"/>
          <ac:spMkLst>
            <pc:docMk/>
            <pc:sldMk cId="1401202708" sldId="1050"/>
            <ac:spMk id="2" creationId="{F7401623-4BC7-4F6C-B308-037CAE9DC30B}"/>
          </ac:spMkLst>
        </pc:spChg>
        <pc:spChg chg="add mod">
          <ac:chgData name="Wild-River, Su" userId="c2898b71-bc49-4893-9a27-3b08ae76ad6b" providerId="ADAL" clId="{66797732-1226-40EC-BD33-32ECBA9163C7}" dt="2024-10-29T05:56:36.824" v="3156" actId="6549"/>
          <ac:spMkLst>
            <pc:docMk/>
            <pc:sldMk cId="1401202708" sldId="1050"/>
            <ac:spMk id="4" creationId="{B6C68F09-F4D2-073A-B245-17E7BB4D8201}"/>
          </ac:spMkLst>
        </pc:spChg>
        <pc:picChg chg="mod">
          <ac:chgData name="Wild-River, Su" userId="c2898b71-bc49-4893-9a27-3b08ae76ad6b" providerId="ADAL" clId="{66797732-1226-40EC-BD33-32ECBA9163C7}" dt="2024-10-29T05:56:26.297" v="3154" actId="1076"/>
          <ac:picMkLst>
            <pc:docMk/>
            <pc:sldMk cId="1401202708" sldId="1050"/>
            <ac:picMk id="5" creationId="{9C9D5C04-31B3-0890-A728-D4ED042E8C89}"/>
          </ac:picMkLst>
        </pc:picChg>
        <pc:picChg chg="mod">
          <ac:chgData name="Wild-River, Su" userId="c2898b71-bc49-4893-9a27-3b08ae76ad6b" providerId="ADAL" clId="{66797732-1226-40EC-BD33-32ECBA9163C7}" dt="2024-10-27T07:35:46.944" v="2960" actId="14100"/>
          <ac:picMkLst>
            <pc:docMk/>
            <pc:sldMk cId="1401202708" sldId="1050"/>
            <ac:picMk id="13" creationId="{0C79B123-A191-DD22-8C21-FF92FAFD54E7}"/>
          </ac:picMkLst>
        </pc:pic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4081320672" sldId="1051"/>
        </pc:sldMkLst>
        <pc:spChg chg="mod">
          <ac:chgData name="Wild-River, Su" userId="c2898b71-bc49-4893-9a27-3b08ae76ad6b" providerId="ADAL" clId="{66797732-1226-40EC-BD33-32ECBA9163C7}" dt="2024-10-27T06:34:03.254" v="2330" actId="1076"/>
          <ac:spMkLst>
            <pc:docMk/>
            <pc:sldMk cId="4081320672" sldId="1051"/>
            <ac:spMk id="2" creationId="{67630B76-EB78-4440-9C3C-E8AD12527F69}"/>
          </ac:spMkLst>
        </pc:spChg>
        <pc:graphicFrameChg chg="add mod">
          <ac:chgData name="Wild-River, Su" userId="c2898b71-bc49-4893-9a27-3b08ae76ad6b" providerId="ADAL" clId="{66797732-1226-40EC-BD33-32ECBA9163C7}" dt="2024-10-27T06:33:59.851" v="2329" actId="1076"/>
          <ac:graphicFrameMkLst>
            <pc:docMk/>
            <pc:sldMk cId="4081320672" sldId="1051"/>
            <ac:graphicFrameMk id="4" creationId="{0A564633-403F-1B19-328F-F8FAA7E6A7AC}"/>
          </ac:graphicFrameMkLst>
        </pc:graphicFrameChg>
        <pc:picChg chg="add mod">
          <ac:chgData name="Wild-River, Su" userId="c2898b71-bc49-4893-9a27-3b08ae76ad6b" providerId="ADAL" clId="{66797732-1226-40EC-BD33-32ECBA9163C7}" dt="2024-10-27T04:19:49.272" v="100" actId="14100"/>
          <ac:picMkLst>
            <pc:docMk/>
            <pc:sldMk cId="4081320672" sldId="1051"/>
            <ac:picMk id="3" creationId="{F40FC11E-511C-92F9-E5CD-4EA120822260}"/>
          </ac:picMkLst>
        </pc:picChg>
      </pc:sldChg>
      <pc:sldChg chg="addSp modSp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3350481297" sldId="1052"/>
        </pc:sldMkLst>
        <pc:spChg chg="mod">
          <ac:chgData name="Wild-River, Su" userId="c2898b71-bc49-4893-9a27-3b08ae76ad6b" providerId="ADAL" clId="{66797732-1226-40EC-BD33-32ECBA9163C7}" dt="2024-10-27T06:21:30.602" v="2120" actId="20577"/>
          <ac:spMkLst>
            <pc:docMk/>
            <pc:sldMk cId="3350481297" sldId="1052"/>
            <ac:spMk id="2" creationId="{43A3065C-7440-58C3-FAE4-2639C77322AF}"/>
          </ac:spMkLst>
        </pc:spChg>
        <pc:spChg chg="add mod">
          <ac:chgData name="Wild-River, Su" userId="c2898b71-bc49-4893-9a27-3b08ae76ad6b" providerId="ADAL" clId="{66797732-1226-40EC-BD33-32ECBA9163C7}" dt="2024-10-27T06:34:20.458" v="2342" actId="20577"/>
          <ac:spMkLst>
            <pc:docMk/>
            <pc:sldMk cId="3350481297" sldId="1052"/>
            <ac:spMk id="4" creationId="{800FACEE-E563-002C-F666-E89070C597D7}"/>
          </ac:spMkLst>
        </pc:spChg>
        <pc:spChg chg="mod">
          <ac:chgData name="Wild-River, Su" userId="c2898b71-bc49-4893-9a27-3b08ae76ad6b" providerId="ADAL" clId="{66797732-1226-40EC-BD33-32ECBA9163C7}" dt="2024-10-29T06:06:54.850" v="3362" actId="20577"/>
          <ac:spMkLst>
            <pc:docMk/>
            <pc:sldMk cId="3350481297" sldId="1052"/>
            <ac:spMk id="9" creationId="{39D2F59B-8522-39F8-1028-6D78E06B98C7}"/>
          </ac:spMkLst>
        </pc:spChg>
        <pc:spChg chg="mod">
          <ac:chgData name="Wild-River, Su" userId="c2898b71-bc49-4893-9a27-3b08ae76ad6b" providerId="ADAL" clId="{66797732-1226-40EC-BD33-32ECBA9163C7}" dt="2024-10-27T06:29:55.141" v="2279" actId="207"/>
          <ac:spMkLst>
            <pc:docMk/>
            <pc:sldMk cId="3350481297" sldId="1052"/>
            <ac:spMk id="11" creationId="{832DD57A-216A-A8A7-DD6F-E27174445B19}"/>
          </ac:spMkLst>
        </pc:spChg>
        <pc:picChg chg="mod">
          <ac:chgData name="Wild-River, Su" userId="c2898b71-bc49-4893-9a27-3b08ae76ad6b" providerId="ADAL" clId="{66797732-1226-40EC-BD33-32ECBA9163C7}" dt="2024-10-27T06:29:02.752" v="2276" actId="14100"/>
          <ac:picMkLst>
            <pc:docMk/>
            <pc:sldMk cId="3350481297" sldId="1052"/>
            <ac:picMk id="7" creationId="{DD0897A8-7084-4C11-40DA-323C2DE42C9B}"/>
          </ac:picMkLst>
        </pc:picChg>
      </pc:sldChg>
      <pc:sldChg chg="addSp delSp modSp mod ord modTransition modAnim">
        <pc:chgData name="Wild-River, Su" userId="c2898b71-bc49-4893-9a27-3b08ae76ad6b" providerId="ADAL" clId="{66797732-1226-40EC-BD33-32ECBA9163C7}" dt="2024-10-29T06:09:05.251" v="3374"/>
        <pc:sldMkLst>
          <pc:docMk/>
          <pc:sldMk cId="4095155415" sldId="1053"/>
        </pc:sldMkLst>
        <pc:spChg chg="mod">
          <ac:chgData name="Wild-River, Su" userId="c2898b71-bc49-4893-9a27-3b08ae76ad6b" providerId="ADAL" clId="{66797732-1226-40EC-BD33-32ECBA9163C7}" dt="2024-10-27T06:35:47.042" v="2368" actId="14100"/>
          <ac:spMkLst>
            <pc:docMk/>
            <pc:sldMk cId="4095155415" sldId="1053"/>
            <ac:spMk id="2" creationId="{51FDD600-5DFE-0DA1-8D9F-6E2A6666D3BC}"/>
          </ac:spMkLst>
        </pc:spChg>
        <pc:spChg chg="mod">
          <ac:chgData name="Wild-River, Su" userId="c2898b71-bc49-4893-9a27-3b08ae76ad6b" providerId="ADAL" clId="{66797732-1226-40EC-BD33-32ECBA9163C7}" dt="2024-10-27T06:35:26.183" v="2365" actId="1037"/>
          <ac:spMkLst>
            <pc:docMk/>
            <pc:sldMk cId="4095155415" sldId="1053"/>
            <ac:spMk id="3" creationId="{9B33897F-36A9-2CFF-2D17-EF6A85F5A7CB}"/>
          </ac:spMkLst>
        </pc:spChg>
        <pc:spChg chg="mod">
          <ac:chgData name="Wild-River, Su" userId="c2898b71-bc49-4893-9a27-3b08ae76ad6b" providerId="ADAL" clId="{66797732-1226-40EC-BD33-32ECBA9163C7}" dt="2024-10-27T06:35:17.461" v="2360" actId="1037"/>
          <ac:spMkLst>
            <pc:docMk/>
            <pc:sldMk cId="4095155415" sldId="1053"/>
            <ac:spMk id="4" creationId="{9B5EAA42-6B5D-BF5F-F3F4-0D1018B7CB5C}"/>
          </ac:spMkLst>
        </pc:spChg>
        <pc:spChg chg="mod">
          <ac:chgData name="Wild-River, Su" userId="c2898b71-bc49-4893-9a27-3b08ae76ad6b" providerId="ADAL" clId="{66797732-1226-40EC-BD33-32ECBA9163C7}" dt="2024-10-29T06:07:34.661" v="3366" actId="164"/>
          <ac:spMkLst>
            <pc:docMk/>
            <pc:sldMk cId="4095155415" sldId="1053"/>
            <ac:spMk id="6" creationId="{CD091AAC-8B88-38ED-8697-A8F88A8CF3AB}"/>
          </ac:spMkLst>
        </pc:spChg>
        <pc:spChg chg="mod">
          <ac:chgData name="Wild-River, Su" userId="c2898b71-bc49-4893-9a27-3b08ae76ad6b" providerId="ADAL" clId="{66797732-1226-40EC-BD33-32ECBA9163C7}" dt="2024-10-27T06:32:16.561" v="2317" actId="14100"/>
          <ac:spMkLst>
            <pc:docMk/>
            <pc:sldMk cId="4095155415" sldId="1053"/>
            <ac:spMk id="7" creationId="{0BCCBCD9-4D11-3FA2-7D92-D40E2CFEFD59}"/>
          </ac:spMkLst>
        </pc:spChg>
        <pc:spChg chg="mod">
          <ac:chgData name="Wild-River, Su" userId="c2898b71-bc49-4893-9a27-3b08ae76ad6b" providerId="ADAL" clId="{66797732-1226-40EC-BD33-32ECBA9163C7}" dt="2024-10-27T06:31:23.338" v="2295" actId="164"/>
          <ac:spMkLst>
            <pc:docMk/>
            <pc:sldMk cId="4095155415" sldId="1053"/>
            <ac:spMk id="10" creationId="{841910F0-8A3D-C6F9-96B7-CEE9D4781D35}"/>
          </ac:spMkLst>
        </pc:spChg>
        <pc:spChg chg="add mod">
          <ac:chgData name="Wild-River, Su" userId="c2898b71-bc49-4893-9a27-3b08ae76ad6b" providerId="ADAL" clId="{66797732-1226-40EC-BD33-32ECBA9163C7}" dt="2024-10-29T06:07:57.103" v="3369" actId="1076"/>
          <ac:spMkLst>
            <pc:docMk/>
            <pc:sldMk cId="4095155415" sldId="1053"/>
            <ac:spMk id="13" creationId="{F518B10B-B3CA-A1DA-CC90-DA93CE4316D8}"/>
          </ac:spMkLst>
        </pc:spChg>
        <pc:grpChg chg="add mod">
          <ac:chgData name="Wild-River, Su" userId="c2898b71-bc49-4893-9a27-3b08ae76ad6b" providerId="ADAL" clId="{66797732-1226-40EC-BD33-32ECBA9163C7}" dt="2024-10-27T06:35:30.730" v="2366" actId="1076"/>
          <ac:grpSpMkLst>
            <pc:docMk/>
            <pc:sldMk cId="4095155415" sldId="1053"/>
            <ac:grpSpMk id="5" creationId="{DA3D0B04-2D10-325C-41E6-2B1CD5C35650}"/>
          </ac:grpSpMkLst>
        </pc:grpChg>
        <pc:grpChg chg="add mod">
          <ac:chgData name="Wild-River, Su" userId="c2898b71-bc49-4893-9a27-3b08ae76ad6b" providerId="ADAL" clId="{66797732-1226-40EC-BD33-32ECBA9163C7}" dt="2024-10-29T06:07:34.661" v="3366" actId="164"/>
          <ac:grpSpMkLst>
            <pc:docMk/>
            <pc:sldMk cId="4095155415" sldId="1053"/>
            <ac:grpSpMk id="16" creationId="{404FCB8C-392C-6AA2-232C-C7D56268C7B5}"/>
          </ac:grpSpMkLst>
        </pc:grpChg>
        <pc:picChg chg="mod">
          <ac:chgData name="Wild-River, Su" userId="c2898b71-bc49-4893-9a27-3b08ae76ad6b" providerId="ADAL" clId="{66797732-1226-40EC-BD33-32ECBA9163C7}" dt="2024-10-27T06:35:00.421" v="2346" actId="14100"/>
          <ac:picMkLst>
            <pc:docMk/>
            <pc:sldMk cId="4095155415" sldId="1053"/>
            <ac:picMk id="8" creationId="{CFBEC82C-C67D-2754-B25E-2E8BEEA7C85B}"/>
          </ac:picMkLst>
        </pc:picChg>
        <pc:picChg chg="add del">
          <ac:chgData name="Wild-River, Su" userId="c2898b71-bc49-4893-9a27-3b08ae76ad6b" providerId="ADAL" clId="{66797732-1226-40EC-BD33-32ECBA9163C7}" dt="2024-10-27T06:51:46.706" v="2410" actId="22"/>
          <ac:picMkLst>
            <pc:docMk/>
            <pc:sldMk cId="4095155415" sldId="1053"/>
            <ac:picMk id="16" creationId="{F48B89A1-264C-8352-997D-FCACB53494A3}"/>
          </ac:picMkLst>
        </pc:picChg>
        <pc:cxnChg chg="add mod">
          <ac:chgData name="Wild-River, Su" userId="c2898b71-bc49-4893-9a27-3b08ae76ad6b" providerId="ADAL" clId="{66797732-1226-40EC-BD33-32ECBA9163C7}" dt="2024-10-29T06:07:34.661" v="3366" actId="164"/>
          <ac:cxnSpMkLst>
            <pc:docMk/>
            <pc:sldMk cId="4095155415" sldId="1053"/>
            <ac:cxnSpMk id="9" creationId="{41817EEC-21DD-CFF9-4901-8A0C902C7DD7}"/>
          </ac:cxnSpMkLst>
        </pc:cxnChg>
        <pc:cxnChg chg="mod">
          <ac:chgData name="Wild-River, Su" userId="c2898b71-bc49-4893-9a27-3b08ae76ad6b" providerId="ADAL" clId="{66797732-1226-40EC-BD33-32ECBA9163C7}" dt="2024-10-27T06:31:23.338" v="2295" actId="164"/>
          <ac:cxnSpMkLst>
            <pc:docMk/>
            <pc:sldMk cId="4095155415" sldId="1053"/>
            <ac:cxnSpMk id="11" creationId="{69DF1990-0744-80FB-142D-D05CAC9C8E7A}"/>
          </ac:cxnSpMkLst>
        </pc:cxnChg>
        <pc:cxnChg chg="mod">
          <ac:chgData name="Wild-River, Su" userId="c2898b71-bc49-4893-9a27-3b08ae76ad6b" providerId="ADAL" clId="{66797732-1226-40EC-BD33-32ECBA9163C7}" dt="2024-10-27T06:31:23.338" v="2295" actId="164"/>
          <ac:cxnSpMkLst>
            <pc:docMk/>
            <pc:sldMk cId="4095155415" sldId="1053"/>
            <ac:cxnSpMk id="12" creationId="{FFA31ABE-F1BF-BCC8-1A44-8EC6F1EB7FF3}"/>
          </ac:cxnSpMkLst>
        </pc:cxnChg>
        <pc:cxnChg chg="mod">
          <ac:chgData name="Wild-River, Su" userId="c2898b71-bc49-4893-9a27-3b08ae76ad6b" providerId="ADAL" clId="{66797732-1226-40EC-BD33-32ECBA9163C7}" dt="2024-10-27T06:31:23.338" v="2295" actId="164"/>
          <ac:cxnSpMkLst>
            <pc:docMk/>
            <pc:sldMk cId="4095155415" sldId="1053"/>
            <ac:cxnSpMk id="15" creationId="{2A252D59-55DE-C222-5AD5-8D51A8C4DEEA}"/>
          </ac:cxnSpMkLst>
        </pc:cxnChg>
      </pc:sldChg>
      <pc:sldChg chg="addSp delSp modSp mod ord modTransition">
        <pc:chgData name="Wild-River, Su" userId="c2898b71-bc49-4893-9a27-3b08ae76ad6b" providerId="ADAL" clId="{66797732-1226-40EC-BD33-32ECBA9163C7}" dt="2024-10-29T06:09:05.251" v="3374"/>
        <pc:sldMkLst>
          <pc:docMk/>
          <pc:sldMk cId="2590856964" sldId="1054"/>
        </pc:sldMkLst>
        <pc:spChg chg="mod">
          <ac:chgData name="Wild-River, Su" userId="c2898b71-bc49-4893-9a27-3b08ae76ad6b" providerId="ADAL" clId="{66797732-1226-40EC-BD33-32ECBA9163C7}" dt="2024-10-27T06:30:31.941" v="2283" actId="1076"/>
          <ac:spMkLst>
            <pc:docMk/>
            <pc:sldMk cId="2590856964" sldId="1054"/>
            <ac:spMk id="2" creationId="{89796152-6822-432B-E898-3CA0820A0C4F}"/>
          </ac:spMkLst>
        </pc:spChg>
        <pc:spChg chg="del mod">
          <ac:chgData name="Wild-River, Su" userId="c2898b71-bc49-4893-9a27-3b08ae76ad6b" providerId="ADAL" clId="{66797732-1226-40EC-BD33-32ECBA9163C7}" dt="2024-10-27T06:07:18.361" v="1795" actId="478"/>
          <ac:spMkLst>
            <pc:docMk/>
            <pc:sldMk cId="2590856964" sldId="1054"/>
            <ac:spMk id="3" creationId="{BF315647-46A7-8083-79B2-F0EF2B4F162D}"/>
          </ac:spMkLst>
        </pc:spChg>
        <pc:spChg chg="del">
          <ac:chgData name="Wild-River, Su" userId="c2898b71-bc49-4893-9a27-3b08ae76ad6b" providerId="ADAL" clId="{66797732-1226-40EC-BD33-32ECBA9163C7}" dt="2024-10-27T06:06:32.746" v="1776" actId="478"/>
          <ac:spMkLst>
            <pc:docMk/>
            <pc:sldMk cId="2590856964" sldId="1054"/>
            <ac:spMk id="6" creationId="{8B9BE70A-4081-7DF2-8ACC-43B27A159E13}"/>
          </ac:spMkLst>
        </pc:spChg>
        <pc:spChg chg="add mod">
          <ac:chgData name="Wild-River, Su" userId="c2898b71-bc49-4893-9a27-3b08ae76ad6b" providerId="ADAL" clId="{66797732-1226-40EC-BD33-32ECBA9163C7}" dt="2024-10-27T06:06:45.407" v="1781" actId="1076"/>
          <ac:spMkLst>
            <pc:docMk/>
            <pc:sldMk cId="2590856964" sldId="1054"/>
            <ac:spMk id="7" creationId="{FEB08F49-811F-12AF-151A-50B4B5C8AA13}"/>
          </ac:spMkLst>
        </pc:spChg>
        <pc:spChg chg="add mod">
          <ac:chgData name="Wild-River, Su" userId="c2898b71-bc49-4893-9a27-3b08ae76ad6b" providerId="ADAL" clId="{66797732-1226-40EC-BD33-32ECBA9163C7}" dt="2024-10-27T06:30:56.727" v="2289" actId="207"/>
          <ac:spMkLst>
            <pc:docMk/>
            <pc:sldMk cId="2590856964" sldId="1054"/>
            <ac:spMk id="12" creationId="{8776183C-BE11-2E2A-840F-25BD5926CCAB}"/>
          </ac:spMkLst>
        </pc:spChg>
        <pc:picChg chg="del">
          <ac:chgData name="Wild-River, Su" userId="c2898b71-bc49-4893-9a27-3b08ae76ad6b" providerId="ADAL" clId="{66797732-1226-40EC-BD33-32ECBA9163C7}" dt="2024-10-27T06:06:29.563" v="1775" actId="478"/>
          <ac:picMkLst>
            <pc:docMk/>
            <pc:sldMk cId="2590856964" sldId="1054"/>
            <ac:picMk id="8" creationId="{424C39B4-D50F-651E-0952-424A93035456}"/>
          </ac:picMkLst>
        </pc:picChg>
        <pc:picChg chg="add mod">
          <ac:chgData name="Wild-River, Su" userId="c2898b71-bc49-4893-9a27-3b08ae76ad6b" providerId="ADAL" clId="{66797732-1226-40EC-BD33-32ECBA9163C7}" dt="2024-10-27T06:31:01.669" v="2290" actId="14100"/>
          <ac:picMkLst>
            <pc:docMk/>
            <pc:sldMk cId="2590856964" sldId="1054"/>
            <ac:picMk id="10" creationId="{6EC75A7B-D5FB-B8FB-508B-76854D5602FB}"/>
          </ac:picMkLst>
        </pc:picChg>
      </pc:sldChg>
      <pc:sldChg chg="delSp modSp mod modTransition">
        <pc:chgData name="Wild-River, Su" userId="c2898b71-bc49-4893-9a27-3b08ae76ad6b" providerId="ADAL" clId="{66797732-1226-40EC-BD33-32ECBA9163C7}" dt="2024-10-29T06:12:00.743" v="3413" actId="20577"/>
        <pc:sldMkLst>
          <pc:docMk/>
          <pc:sldMk cId="1331596887" sldId="1055"/>
        </pc:sldMkLst>
        <pc:spChg chg="del mod">
          <ac:chgData name="Wild-River, Su" userId="c2898b71-bc49-4893-9a27-3b08ae76ad6b" providerId="ADAL" clId="{66797732-1226-40EC-BD33-32ECBA9163C7}" dt="2024-10-27T07:36:23.952" v="2961" actId="478"/>
          <ac:spMkLst>
            <pc:docMk/>
            <pc:sldMk cId="1331596887" sldId="1055"/>
            <ac:spMk id="2" creationId="{3B5597AD-FB84-5A9A-9FCB-7BA45ACCD368}"/>
          </ac:spMkLst>
        </pc:spChg>
        <pc:spChg chg="mod">
          <ac:chgData name="Wild-River, Su" userId="c2898b71-bc49-4893-9a27-3b08ae76ad6b" providerId="ADAL" clId="{66797732-1226-40EC-BD33-32ECBA9163C7}" dt="2024-10-29T06:12:00.743" v="3413" actId="20577"/>
          <ac:spMkLst>
            <pc:docMk/>
            <pc:sldMk cId="1331596887" sldId="1055"/>
            <ac:spMk id="5" creationId="{CE9ECCE8-6CDE-B3C6-6F1A-56BA1A0EE99E}"/>
          </ac:spMkLst>
        </pc:spChg>
      </pc:sldChg>
      <pc:sldChg chg="del">
        <pc:chgData name="Wild-River, Su" userId="c2898b71-bc49-4893-9a27-3b08ae76ad6b" providerId="ADAL" clId="{66797732-1226-40EC-BD33-32ECBA9163C7}" dt="2024-10-27T05:52:00.944" v="1028" actId="47"/>
        <pc:sldMkLst>
          <pc:docMk/>
          <pc:sldMk cId="95612895" sldId="1056"/>
        </pc:sldMkLst>
      </pc:sldChg>
      <pc:sldChg chg="del">
        <pc:chgData name="Wild-River, Su" userId="c2898b71-bc49-4893-9a27-3b08ae76ad6b" providerId="ADAL" clId="{66797732-1226-40EC-BD33-32ECBA9163C7}" dt="2024-10-27T05:54:37.422" v="1043" actId="47"/>
        <pc:sldMkLst>
          <pc:docMk/>
          <pc:sldMk cId="2990160108" sldId="1057"/>
        </pc:sldMkLst>
      </pc:sldChg>
      <pc:sldChg chg="del">
        <pc:chgData name="Wild-River, Su" userId="c2898b71-bc49-4893-9a27-3b08ae76ad6b" providerId="ADAL" clId="{66797732-1226-40EC-BD33-32ECBA9163C7}" dt="2024-10-27T05:54:38.967" v="1044" actId="47"/>
        <pc:sldMkLst>
          <pc:docMk/>
          <pc:sldMk cId="3109917166" sldId="1058"/>
        </pc:sldMkLst>
      </pc:sldChg>
      <pc:sldChg chg="addSp delSp modSp new mod modTransition">
        <pc:chgData name="Wild-River, Su" userId="c2898b71-bc49-4893-9a27-3b08ae76ad6b" providerId="ADAL" clId="{66797732-1226-40EC-BD33-32ECBA9163C7}" dt="2024-10-29T06:09:05.251" v="3374"/>
        <pc:sldMkLst>
          <pc:docMk/>
          <pc:sldMk cId="1732247928" sldId="1059"/>
        </pc:sldMkLst>
        <pc:spChg chg="mod">
          <ac:chgData name="Wild-River, Su" userId="c2898b71-bc49-4893-9a27-3b08ae76ad6b" providerId="ADAL" clId="{66797732-1226-40EC-BD33-32ECBA9163C7}" dt="2024-10-27T06:16:28.900" v="1974" actId="1035"/>
          <ac:spMkLst>
            <pc:docMk/>
            <pc:sldMk cId="1732247928" sldId="1059"/>
            <ac:spMk id="2" creationId="{5BC891DE-6616-30C7-8FFE-6E9D4CC9E14F}"/>
          </ac:spMkLst>
        </pc:spChg>
        <pc:spChg chg="del">
          <ac:chgData name="Wild-River, Su" userId="c2898b71-bc49-4893-9a27-3b08ae76ad6b" providerId="ADAL" clId="{66797732-1226-40EC-BD33-32ECBA9163C7}" dt="2024-10-27T05:09:51.894" v="131" actId="478"/>
          <ac:spMkLst>
            <pc:docMk/>
            <pc:sldMk cId="1732247928" sldId="1059"/>
            <ac:spMk id="3" creationId="{C9830311-26C9-DBB8-2906-2B3E87378080}"/>
          </ac:spMkLst>
        </pc:spChg>
        <pc:spChg chg="add mod">
          <ac:chgData name="Wild-River, Su" userId="c2898b71-bc49-4893-9a27-3b08ae76ad6b" providerId="ADAL" clId="{66797732-1226-40EC-BD33-32ECBA9163C7}" dt="2024-10-27T05:10:52.386" v="141" actId="1076"/>
          <ac:spMkLst>
            <pc:docMk/>
            <pc:sldMk cId="1732247928" sldId="1059"/>
            <ac:spMk id="7" creationId="{49886325-91E2-0CF6-5965-07689E9E81D4}"/>
          </ac:spMkLst>
        </pc:spChg>
        <pc:spChg chg="add mod">
          <ac:chgData name="Wild-River, Su" userId="c2898b71-bc49-4893-9a27-3b08ae76ad6b" providerId="ADAL" clId="{66797732-1226-40EC-BD33-32ECBA9163C7}" dt="2024-10-27T06:37:37.159" v="2400" actId="6549"/>
          <ac:spMkLst>
            <pc:docMk/>
            <pc:sldMk cId="1732247928" sldId="1059"/>
            <ac:spMk id="9" creationId="{304F62FD-644D-68D7-FD84-79AAA72B1343}"/>
          </ac:spMkLst>
        </pc:spChg>
        <pc:picChg chg="add mod">
          <ac:chgData name="Wild-River, Su" userId="c2898b71-bc49-4893-9a27-3b08ae76ad6b" providerId="ADAL" clId="{66797732-1226-40EC-BD33-32ECBA9163C7}" dt="2024-10-27T06:15:48.003" v="1964" actId="14100"/>
          <ac:picMkLst>
            <pc:docMk/>
            <pc:sldMk cId="1732247928" sldId="1059"/>
            <ac:picMk id="5" creationId="{F842FB09-0DD7-D111-BA90-EA88654A0642}"/>
          </ac:picMkLst>
        </pc:picChg>
      </pc:sldChg>
      <pc:sldChg chg="addSp delSp modSp add mod modTransition modClrScheme chgLayout">
        <pc:chgData name="Wild-River, Su" userId="c2898b71-bc49-4893-9a27-3b08ae76ad6b" providerId="ADAL" clId="{66797732-1226-40EC-BD33-32ECBA9163C7}" dt="2024-10-29T22:11:16.769" v="3461" actId="1036"/>
        <pc:sldMkLst>
          <pc:docMk/>
          <pc:sldMk cId="291920862" sldId="1060"/>
        </pc:sldMkLst>
        <pc:spChg chg="add del mod ord">
          <ac:chgData name="Wild-River, Su" userId="c2898b71-bc49-4893-9a27-3b08ae76ad6b" providerId="ADAL" clId="{66797732-1226-40EC-BD33-32ECBA9163C7}" dt="2024-10-27T07:22:22.783" v="2909" actId="1076"/>
          <ac:spMkLst>
            <pc:docMk/>
            <pc:sldMk cId="291920862" sldId="1060"/>
            <ac:spMk id="2" creationId="{67630B76-EB78-4440-9C3C-E8AD12527F69}"/>
          </ac:spMkLst>
        </pc:spChg>
        <pc:spChg chg="add del mod">
          <ac:chgData name="Wild-River, Su" userId="c2898b71-bc49-4893-9a27-3b08ae76ad6b" providerId="ADAL" clId="{66797732-1226-40EC-BD33-32ECBA9163C7}" dt="2024-10-27T05:15:35.171" v="206" actId="478"/>
          <ac:spMkLst>
            <pc:docMk/>
            <pc:sldMk cId="291920862" sldId="1060"/>
            <ac:spMk id="17" creationId="{D20666F0-9BDA-DF29-1039-045875AC4102}"/>
          </ac:spMkLst>
        </pc:spChg>
        <pc:spChg chg="add mod">
          <ac:chgData name="Wild-River, Su" userId="c2898b71-bc49-4893-9a27-3b08ae76ad6b" providerId="ADAL" clId="{66797732-1226-40EC-BD33-32ECBA9163C7}" dt="2024-10-29T22:11:16.769" v="3461" actId="1036"/>
          <ac:spMkLst>
            <pc:docMk/>
            <pc:sldMk cId="291920862" sldId="1060"/>
            <ac:spMk id="18" creationId="{7799A6D4-2C06-04C1-F234-31E71EEB8750}"/>
          </ac:spMkLst>
        </pc:spChg>
        <pc:spChg chg="add del mod ord">
          <ac:chgData name="Wild-River, Su" userId="c2898b71-bc49-4893-9a27-3b08ae76ad6b" providerId="ADAL" clId="{66797732-1226-40EC-BD33-32ECBA9163C7}" dt="2024-10-27T07:21:53.536" v="2902" actId="478"/>
          <ac:spMkLst>
            <pc:docMk/>
            <pc:sldMk cId="291920862" sldId="1060"/>
            <ac:spMk id="19" creationId="{AB5BEACB-0023-4AF2-9A45-1C1D2F3C1234}"/>
          </ac:spMkLst>
        </pc:spChg>
        <pc:spChg chg="add del">
          <ac:chgData name="Wild-River, Su" userId="c2898b71-bc49-4893-9a27-3b08ae76ad6b" providerId="ADAL" clId="{66797732-1226-40EC-BD33-32ECBA9163C7}" dt="2024-10-27T07:28:04.059" v="2916" actId="478"/>
          <ac:spMkLst>
            <pc:docMk/>
            <pc:sldMk cId="291920862" sldId="1060"/>
            <ac:spMk id="21" creationId="{90186025-82A0-0722-9A31-6CD4733E8233}"/>
          </ac:spMkLst>
        </pc:spChg>
        <pc:grpChg chg="del">
          <ac:chgData name="Wild-River, Su" userId="c2898b71-bc49-4893-9a27-3b08ae76ad6b" providerId="ADAL" clId="{66797732-1226-40EC-BD33-32ECBA9163C7}" dt="2024-10-27T05:15:19.623" v="197" actId="478"/>
          <ac:grpSpMkLst>
            <pc:docMk/>
            <pc:sldMk cId="291920862" sldId="1060"/>
            <ac:grpSpMk id="15" creationId="{22EFBDE8-A1D1-CA64-374C-C3CC06295E18}"/>
          </ac:grpSpMkLst>
        </pc:grpChg>
        <pc:picChg chg="add del mod">
          <ac:chgData name="Wild-River, Su" userId="c2898b71-bc49-4893-9a27-3b08ae76ad6b" providerId="ADAL" clId="{66797732-1226-40EC-BD33-32ECBA9163C7}" dt="2024-10-27T07:34:24.023" v="2947" actId="478"/>
          <ac:picMkLst>
            <pc:docMk/>
            <pc:sldMk cId="291920862" sldId="1060"/>
            <ac:picMk id="23" creationId="{517557CD-0078-DE6A-064B-5E788E4DD2C7}"/>
          </ac:picMkLst>
        </pc:picChg>
        <pc:picChg chg="add mod">
          <ac:chgData name="Wild-River, Su" userId="c2898b71-bc49-4893-9a27-3b08ae76ad6b" providerId="ADAL" clId="{66797732-1226-40EC-BD33-32ECBA9163C7}" dt="2024-10-27T07:34:48.605" v="2955" actId="1037"/>
          <ac:picMkLst>
            <pc:docMk/>
            <pc:sldMk cId="291920862" sldId="1060"/>
            <ac:picMk id="25" creationId="{55785CB2-FAF2-578E-7FAA-E152EE7269B9}"/>
          </ac:picMkLst>
        </pc:picChg>
      </pc:sldChg>
      <pc:sldChg chg="addSp delSp modSp new mod ord modTransition">
        <pc:chgData name="Wild-River, Su" userId="c2898b71-bc49-4893-9a27-3b08ae76ad6b" providerId="ADAL" clId="{66797732-1226-40EC-BD33-32ECBA9163C7}" dt="2024-10-29T06:09:05.251" v="3374"/>
        <pc:sldMkLst>
          <pc:docMk/>
          <pc:sldMk cId="1554522388" sldId="1061"/>
        </pc:sldMkLst>
        <pc:spChg chg="mod">
          <ac:chgData name="Wild-River, Su" userId="c2898b71-bc49-4893-9a27-3b08ae76ad6b" providerId="ADAL" clId="{66797732-1226-40EC-BD33-32ECBA9163C7}" dt="2024-10-29T06:05:02.393" v="3250" actId="1076"/>
          <ac:spMkLst>
            <pc:docMk/>
            <pc:sldMk cId="1554522388" sldId="1061"/>
            <ac:spMk id="2" creationId="{2D4DA6CA-653C-C73E-6E7D-FEB7DD3656C5}"/>
          </ac:spMkLst>
        </pc:spChg>
        <pc:spChg chg="del">
          <ac:chgData name="Wild-River, Su" userId="c2898b71-bc49-4893-9a27-3b08ae76ad6b" providerId="ADAL" clId="{66797732-1226-40EC-BD33-32ECBA9163C7}" dt="2024-10-27T05:40:29.649" v="810" actId="478"/>
          <ac:spMkLst>
            <pc:docMk/>
            <pc:sldMk cId="1554522388" sldId="1061"/>
            <ac:spMk id="3" creationId="{8F7D975F-C5A7-1DD5-5876-858D10C458C9}"/>
          </ac:spMkLst>
        </pc:spChg>
        <pc:spChg chg="add mod">
          <ac:chgData name="Wild-River, Su" userId="c2898b71-bc49-4893-9a27-3b08ae76ad6b" providerId="ADAL" clId="{66797732-1226-40EC-BD33-32ECBA9163C7}" dt="2024-10-29T06:05:15.929" v="3252"/>
          <ac:spMkLst>
            <pc:docMk/>
            <pc:sldMk cId="1554522388" sldId="1061"/>
            <ac:spMk id="7" creationId="{166533CF-CBCE-5DFA-7D5D-836441926716}"/>
          </ac:spMkLst>
        </pc:spChg>
        <pc:spChg chg="add mod">
          <ac:chgData name="Wild-River, Su" userId="c2898b71-bc49-4893-9a27-3b08ae76ad6b" providerId="ADAL" clId="{66797732-1226-40EC-BD33-32ECBA9163C7}" dt="2024-10-29T06:06:12.114" v="3330" actId="6549"/>
          <ac:spMkLst>
            <pc:docMk/>
            <pc:sldMk cId="1554522388" sldId="1061"/>
            <ac:spMk id="9" creationId="{D4CB41BC-5C5D-C469-BC70-A9641003A158}"/>
          </ac:spMkLst>
        </pc:spChg>
        <pc:picChg chg="add mod">
          <ac:chgData name="Wild-River, Su" userId="c2898b71-bc49-4893-9a27-3b08ae76ad6b" providerId="ADAL" clId="{66797732-1226-40EC-BD33-32ECBA9163C7}" dt="2024-10-29T06:06:19.509" v="3333" actId="1035"/>
          <ac:picMkLst>
            <pc:docMk/>
            <pc:sldMk cId="1554522388" sldId="1061"/>
            <ac:picMk id="5" creationId="{1A704572-FC41-20DF-9998-3FEDCB3D4F47}"/>
          </ac:picMkLst>
        </pc:picChg>
      </pc:sldChg>
      <pc:sldChg chg="addSp delSp modSp new mod modTransition modClrScheme chgLayout">
        <pc:chgData name="Wild-River, Su" userId="c2898b71-bc49-4893-9a27-3b08ae76ad6b" providerId="ADAL" clId="{66797732-1226-40EC-BD33-32ECBA9163C7}" dt="2024-10-29T06:09:05.251" v="3374"/>
        <pc:sldMkLst>
          <pc:docMk/>
          <pc:sldMk cId="3401023301" sldId="1062"/>
        </pc:sldMkLst>
        <pc:spChg chg="del">
          <ac:chgData name="Wild-River, Su" userId="c2898b71-bc49-4893-9a27-3b08ae76ad6b" providerId="ADAL" clId="{66797732-1226-40EC-BD33-32ECBA9163C7}" dt="2024-10-27T06:52:01.417" v="2416" actId="26606"/>
          <ac:spMkLst>
            <pc:docMk/>
            <pc:sldMk cId="3401023301" sldId="1062"/>
            <ac:spMk id="2" creationId="{18E047DB-019B-9C30-1967-61E8EBEA85CF}"/>
          </ac:spMkLst>
        </pc:spChg>
        <pc:spChg chg="del mod">
          <ac:chgData name="Wild-River, Su" userId="c2898b71-bc49-4893-9a27-3b08ae76ad6b" providerId="ADAL" clId="{66797732-1226-40EC-BD33-32ECBA9163C7}" dt="2024-10-27T06:52:01.417" v="2416" actId="26606"/>
          <ac:spMkLst>
            <pc:docMk/>
            <pc:sldMk cId="3401023301" sldId="1062"/>
            <ac:spMk id="3" creationId="{95EF7FEF-091A-73D8-3E9A-9E8516AC7D41}"/>
          </ac:spMkLst>
        </pc:spChg>
        <pc:spChg chg="add mod ord">
          <ac:chgData name="Wild-River, Su" userId="c2898b71-bc49-4893-9a27-3b08ae76ad6b" providerId="ADAL" clId="{66797732-1226-40EC-BD33-32ECBA9163C7}" dt="2024-10-27T07:06:45.187" v="2559" actId="1038"/>
          <ac:spMkLst>
            <pc:docMk/>
            <pc:sldMk cId="3401023301" sldId="1062"/>
            <ac:spMk id="6" creationId="{6C1DF340-FD85-AD52-EA83-19D64FE51642}"/>
          </ac:spMkLst>
        </pc:spChg>
        <pc:spChg chg="add del mod ord">
          <ac:chgData name="Wild-River, Su" userId="c2898b71-bc49-4893-9a27-3b08ae76ad6b" providerId="ADAL" clId="{66797732-1226-40EC-BD33-32ECBA9163C7}" dt="2024-10-27T06:53:07.635" v="2434" actId="478"/>
          <ac:spMkLst>
            <pc:docMk/>
            <pc:sldMk cId="3401023301" sldId="1062"/>
            <ac:spMk id="7" creationId="{0CA21616-D2D0-3760-8E08-459502E55D4C}"/>
          </ac:spMkLst>
        </pc:spChg>
        <pc:spChg chg="add mod">
          <ac:chgData name="Wild-River, Su" userId="c2898b71-bc49-4893-9a27-3b08ae76ad6b" providerId="ADAL" clId="{66797732-1226-40EC-BD33-32ECBA9163C7}" dt="2024-10-27T06:52:59.369" v="2432" actId="1076"/>
          <ac:spMkLst>
            <pc:docMk/>
            <pc:sldMk cId="3401023301" sldId="1062"/>
            <ac:spMk id="9" creationId="{1D614504-6882-69BB-A50D-81FD27B830B6}"/>
          </ac:spMkLst>
        </pc:spChg>
        <pc:spChg chg="add mod">
          <ac:chgData name="Wild-River, Su" userId="c2898b71-bc49-4893-9a27-3b08ae76ad6b" providerId="ADAL" clId="{66797732-1226-40EC-BD33-32ECBA9163C7}" dt="2024-10-27T07:06:52.641" v="2562" actId="1037"/>
          <ac:spMkLst>
            <pc:docMk/>
            <pc:sldMk cId="3401023301" sldId="1062"/>
            <ac:spMk id="11" creationId="{CB150A7B-5F47-ABA1-839B-8203F970CB3D}"/>
          </ac:spMkLst>
        </pc:spChg>
        <pc:picChg chg="add mod">
          <ac:chgData name="Wild-River, Su" userId="c2898b71-bc49-4893-9a27-3b08ae76ad6b" providerId="ADAL" clId="{66797732-1226-40EC-BD33-32ECBA9163C7}" dt="2024-10-27T06:54:51.927" v="2528" actId="14100"/>
          <ac:picMkLst>
            <pc:docMk/>
            <pc:sldMk cId="3401023301" sldId="1062"/>
            <ac:picMk id="5" creationId="{A836B5FF-C4CB-1232-4706-5DB74117200D}"/>
          </ac:picMkLst>
        </pc:picChg>
      </pc:sldChg>
    </pc:docChg>
  </pc:docChgLst>
  <pc:docChgLst>
    <pc:chgData name="Luke WADE" userId="e6f66862-2e0c-4ecc-9b4b-b11450855741" providerId="ADAL" clId="{E82767FB-64C4-4974-9118-B0C3E47BF228}"/>
    <pc:docChg chg="custSel modSld">
      <pc:chgData name="Luke WADE" userId="e6f66862-2e0c-4ecc-9b4b-b11450855741" providerId="ADAL" clId="{E82767FB-64C4-4974-9118-B0C3E47BF228}" dt="2024-11-12T03:01:22.405" v="4" actId="478"/>
      <pc:docMkLst>
        <pc:docMk/>
      </pc:docMkLst>
      <pc:sldChg chg="delSp mod">
        <pc:chgData name="Luke WADE" userId="e6f66862-2e0c-4ecc-9b4b-b11450855741" providerId="ADAL" clId="{E82767FB-64C4-4974-9118-B0C3E47BF228}" dt="2024-11-12T03:01:14.741" v="1" actId="478"/>
        <pc:sldMkLst>
          <pc:docMk/>
          <pc:sldMk cId="510919512" sldId="972"/>
        </pc:sldMkLst>
        <pc:spChg chg="del">
          <ac:chgData name="Luke WADE" userId="e6f66862-2e0c-4ecc-9b4b-b11450855741" providerId="ADAL" clId="{E82767FB-64C4-4974-9118-B0C3E47BF228}" dt="2024-11-12T03:01:14.741" v="1" actId="478"/>
          <ac:spMkLst>
            <pc:docMk/>
            <pc:sldMk cId="510919512" sldId="972"/>
            <ac:spMk id="8" creationId="{7F8D2299-A90F-4545-90FE-45F6F902C235}"/>
          </ac:spMkLst>
        </pc:spChg>
        <pc:picChg chg="del">
          <ac:chgData name="Luke WADE" userId="e6f66862-2e0c-4ecc-9b4b-b11450855741" providerId="ADAL" clId="{E82767FB-64C4-4974-9118-B0C3E47BF228}" dt="2024-11-12T03:01:13.276" v="0" actId="478"/>
          <ac:picMkLst>
            <pc:docMk/>
            <pc:sldMk cId="510919512" sldId="972"/>
            <ac:picMk id="9" creationId="{A9FB4EF6-5B5E-E462-6A22-8C13CE3CBBA5}"/>
          </ac:picMkLst>
        </pc:picChg>
      </pc:sldChg>
      <pc:sldChg chg="delSp mod">
        <pc:chgData name="Luke WADE" userId="e6f66862-2e0c-4ecc-9b4b-b11450855741" providerId="ADAL" clId="{E82767FB-64C4-4974-9118-B0C3E47BF228}" dt="2024-11-12T03:01:22.405" v="4" actId="478"/>
        <pc:sldMkLst>
          <pc:docMk/>
          <pc:sldMk cId="392270293" sldId="1020"/>
        </pc:sldMkLst>
        <pc:spChg chg="del">
          <ac:chgData name="Luke WADE" userId="e6f66862-2e0c-4ecc-9b4b-b11450855741" providerId="ADAL" clId="{E82767FB-64C4-4974-9118-B0C3E47BF228}" dt="2024-11-12T03:01:22.405" v="4" actId="478"/>
          <ac:spMkLst>
            <pc:docMk/>
            <pc:sldMk cId="392270293" sldId="1020"/>
            <ac:spMk id="4" creationId="{83845969-180F-85E3-8928-1013916784EE}"/>
          </ac:spMkLst>
        </pc:spChg>
        <pc:picChg chg="del">
          <ac:chgData name="Luke WADE" userId="e6f66862-2e0c-4ecc-9b4b-b11450855741" providerId="ADAL" clId="{E82767FB-64C4-4974-9118-B0C3E47BF228}" dt="2024-11-12T03:01:20.386" v="2" actId="478"/>
          <ac:picMkLst>
            <pc:docMk/>
            <pc:sldMk cId="392270293" sldId="1020"/>
            <ac:picMk id="3" creationId="{40723422-122B-D942-F60C-2196908F17E8}"/>
          </ac:picMkLst>
        </pc:picChg>
        <pc:picChg chg="del">
          <ac:chgData name="Luke WADE" userId="e6f66862-2e0c-4ecc-9b4b-b11450855741" providerId="ADAL" clId="{E82767FB-64C4-4974-9118-B0C3E47BF228}" dt="2024-11-12T03:01:21.006" v="3" actId="478"/>
          <ac:picMkLst>
            <pc:docMk/>
            <pc:sldMk cId="392270293" sldId="1020"/>
            <ac:picMk id="5" creationId="{348F0E5D-267B-0D08-BDB6-EF13C2EC34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D168-E79F-4683-BBD5-1B16F1798CB0}" type="datetimeFigureOut">
              <a:rPr lang="en-AU" smtClean="0"/>
              <a:pPr/>
              <a:t>12/11/2024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A8ED-4FA0-4FFB-8138-19355E8C2C9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DE2B-55C7-450C-AF83-C929F225EABD}" type="datetimeFigureOut">
              <a:rPr lang="en-AU" smtClean="0"/>
              <a:t>12/11/2024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E74E-797A-4CA3-9794-114D39E13E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5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9E74E-797A-4CA3-9794-114D39E13EB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98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2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3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4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8134672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9675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36514"/>
            <a:ext cx="4040188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75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36514"/>
            <a:ext cx="4041775" cy="4112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spc="-100" baseline="0"/>
            </a:lvl1pPr>
          </a:lstStyle>
          <a:p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6762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text styles</a:t>
            </a:r>
            <a:endParaRPr lang="en-A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99D8-F63E-F850-20B4-5C06A1DD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C77F4-8BE0-5335-A7A6-8EA4C4B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9725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5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8134672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8134672" cy="1470025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4825"/>
            <a:ext cx="8134672" cy="792088"/>
          </a:xfrm>
        </p:spPr>
        <p:txBody>
          <a:bodyPr lIns="0" anchor="t">
            <a:normAutofit/>
          </a:bodyPr>
          <a:lstStyle>
            <a:lvl1pPr algn="l">
              <a:defRPr sz="3200" b="1" spc="-150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(sentence case)</a:t>
            </a:r>
            <a:endParaRPr lang="en-A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3568" y="1340768"/>
            <a:ext cx="4894312" cy="504056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ACT Government</a:t>
            </a:r>
            <a:endParaRPr kumimoji="0" lang="en-AU" sz="2000" b="0" i="0" u="none" strike="noStrike" kern="1200" cap="none" spc="-10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in shape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196753"/>
            <a:ext cx="447484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Freeform 10"/>
          <p:cNvSpPr/>
          <p:nvPr userDrawn="1"/>
        </p:nvSpPr>
        <p:spPr>
          <a:xfrm rot="13564843">
            <a:off x="5320539" y="4762632"/>
            <a:ext cx="375056" cy="446585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0" h="576064">
                <a:moveTo>
                  <a:pt x="0" y="576064"/>
                </a:moveTo>
                <a:lnTo>
                  <a:pt x="180020" y="0"/>
                </a:lnTo>
                <a:lnTo>
                  <a:pt x="360040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6056" y="1196752"/>
            <a:ext cx="4320000" cy="432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00" b="0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full page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093296"/>
            <a:ext cx="5486400" cy="494730"/>
          </a:xfrm>
        </p:spPr>
        <p:txBody>
          <a:bodyPr anchor="ctr" anchorCtr="0"/>
          <a:lstStyle>
            <a:lvl1pPr algn="l">
              <a:defRPr sz="1400" b="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96752"/>
            <a:ext cx="40386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96752"/>
            <a:ext cx="403860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Volumes/CMTEDDPublishing/ACTIVE%20JOBS/CMTEDD/210199%20ACT%20Design%20Refresh/Artwork/Design%20and%20branding%20guidelines/Business%20Templates/Presentations%20and%20Events/Powerpoint/WHoG%204:3%20Powerpoint%20Background%20AW%20Folder/WHoG%204:3%20Powerpoint%20Background%202023%20AW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r:link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7F019-270E-63D9-A05A-76E9047DC25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96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F345A-DE25-A762-F1E0-EC1A458D92A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96537" y="66116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6" r:id="rId4"/>
    <p:sldLayoutId id="2147483650" r:id="rId5"/>
    <p:sldLayoutId id="2147483665" r:id="rId6"/>
    <p:sldLayoutId id="2147483657" r:id="rId7"/>
    <p:sldLayoutId id="2147483664" r:id="rId8"/>
    <p:sldLayoutId id="2147483652" r:id="rId9"/>
    <p:sldLayoutId id="2147483653" r:id="rId10"/>
    <p:sldLayoutId id="2147483656" r:id="rId11"/>
    <p:sldLayoutId id="2147483654" r:id="rId12"/>
    <p:sldLayoutId id="214748366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chemeClr val="bg2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tepa.nt.gov.au/__data/assets/pdf_file/0004/1170274/ntepa-annual-report-2021-2022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epa.govt.nz/assets/RecordsAPI/EPA-Annual-Report-2024.pdf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a.nsw.gov.au/-/media/epa/corporate-site/resources/about/23p4475-annual-report-2022-23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edd.act.gov.au/__data/assets/pdf_file/0016/2301244/2022-23-CMTEDD-Annual-Report-Volume-1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desi.qld.gov.au/__data/assets/pdf_file/0026/254654/coal-seam-gas-compliance-enforcement-report-2020-21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choices.act.gov.au/__data/assets/pdf_file/0003/2329824/ACT-Greenhouse-Gas-Inventory-Report-2022-23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sa.gov.au/files/15769_annualreport_2022-23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xels.com/photo/person-stepping-on-a-soccer-ball-951791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pa.gov/system/files/documents/2024-04/fy25-cj-15-program-performance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Outcome and impact reporting in environment protection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322-B329-4733-B35F-5AF27CB1A93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1520" y="3429000"/>
            <a:ext cx="777686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Dr Su Wild-River, ACT Environment Protection Authority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Access Canberra, ACT Government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AELERT and INECE Global summit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Thursday 7 November 2024</a:t>
            </a:r>
          </a:p>
        </p:txBody>
      </p:sp>
    </p:spTree>
    <p:extLst>
      <p:ext uri="{BB962C8B-B14F-4D97-AF65-F5344CB8AC3E}">
        <p14:creationId xmlns:p14="http://schemas.microsoft.com/office/powerpoint/2010/main" val="51091951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E722-D9C4-0117-9D6F-E18456C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52" y="365762"/>
            <a:ext cx="7559824" cy="504056"/>
          </a:xfrm>
        </p:spPr>
        <p:txBody>
          <a:bodyPr/>
          <a:lstStyle/>
          <a:p>
            <a:r>
              <a:rPr lang="en-AU" dirty="0"/>
              <a:t>Northern Territory Authority Act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6E4C2-0C51-0760-643E-91657A08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82746"/>
            <a:ext cx="7848873" cy="4142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B6D8C-49F4-293B-F106-271F1FF50EBD}"/>
              </a:ext>
            </a:extLst>
          </p:cNvPr>
          <p:cNvSpPr txBox="1"/>
          <p:nvPr/>
        </p:nvSpPr>
        <p:spPr>
          <a:xfrm>
            <a:off x="96145" y="6551562"/>
            <a:ext cx="90364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hlinkClick r:id="rId3"/>
              </a:rPr>
              <a:t>https://ntepa.nt.gov.au/__data/assets/pdf_file/0004/1170274/ntepa-annual-report-2021-2022.PDF</a:t>
            </a:r>
            <a:r>
              <a:rPr lang="en-AU" sz="11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B056C-D602-CFB7-4D52-F55ECDE72839}"/>
              </a:ext>
            </a:extLst>
          </p:cNvPr>
          <p:cNvSpPr txBox="1"/>
          <p:nvPr/>
        </p:nvSpPr>
        <p:spPr>
          <a:xfrm>
            <a:off x="428288" y="980967"/>
            <a:ext cx="3711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 licences and approvals</a:t>
            </a:r>
          </a:p>
        </p:txBody>
      </p:sp>
    </p:spTree>
    <p:extLst>
      <p:ext uri="{BB962C8B-B14F-4D97-AF65-F5344CB8AC3E}">
        <p14:creationId xmlns:p14="http://schemas.microsoft.com/office/powerpoint/2010/main" val="429344543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1100-7C38-2D93-F28C-5F2F6978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07"/>
            <a:ext cx="9144000" cy="810330"/>
          </a:xfrm>
        </p:spPr>
        <p:txBody>
          <a:bodyPr/>
          <a:lstStyle/>
          <a:p>
            <a:r>
              <a:rPr lang="en-AU" sz="3000" dirty="0"/>
              <a:t>New Zealand Environmental Protection Authority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2C660-212F-4436-2D14-4A20C6F8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3" y="1862733"/>
            <a:ext cx="6977830" cy="3382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22DEE5-5187-8C63-193E-82C62B89B557}"/>
              </a:ext>
            </a:extLst>
          </p:cNvPr>
          <p:cNvSpPr txBox="1"/>
          <p:nvPr/>
        </p:nvSpPr>
        <p:spPr>
          <a:xfrm>
            <a:off x="134036" y="6462862"/>
            <a:ext cx="9017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https://www.epa.govt.nz/assets/RecordsAPI/EPA-Annual-Report-2024.pdf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ABA1F6-E97D-B26B-390C-C9A65E15809E}"/>
              </a:ext>
            </a:extLst>
          </p:cNvPr>
          <p:cNvGrpSpPr/>
          <p:nvPr/>
        </p:nvGrpSpPr>
        <p:grpSpPr>
          <a:xfrm>
            <a:off x="431032" y="5173970"/>
            <a:ext cx="8780357" cy="830997"/>
            <a:chOff x="0" y="5064112"/>
            <a:chExt cx="8924372" cy="1036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E210C4-248B-2EEB-A792-A356F3CEF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2280" y="5229200"/>
              <a:ext cx="426164" cy="4566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F9F83B-E6EC-6C67-26AB-B830D861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072" y="5229200"/>
              <a:ext cx="426164" cy="457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576FBB-0005-D9A9-CC02-E78785399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3888" y="5301208"/>
              <a:ext cx="426164" cy="4261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E0FE62-26C2-44FF-7790-79C6917E1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5696" y="5323115"/>
              <a:ext cx="426164" cy="4261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C4F2C7-EC5A-2300-624D-52767303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333534"/>
              <a:ext cx="363643" cy="3905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1D5283-C32D-F429-1895-99A3253E957C}"/>
                </a:ext>
              </a:extLst>
            </p:cNvPr>
            <p:cNvSpPr txBox="1"/>
            <p:nvPr/>
          </p:nvSpPr>
          <p:spPr>
            <a:xfrm>
              <a:off x="403966" y="5064112"/>
              <a:ext cx="1472052" cy="103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Hazardous Substances and New Organisms Act 1996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75CA65-AA2F-6DF9-AF8C-88DE31311F20}"/>
                </a:ext>
              </a:extLst>
            </p:cNvPr>
            <p:cNvSpPr txBox="1"/>
            <p:nvPr/>
          </p:nvSpPr>
          <p:spPr>
            <a:xfrm>
              <a:off x="2221538" y="5282624"/>
              <a:ext cx="1472052" cy="8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Climate Change Response Act 2002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DF566C-E2F1-1FF9-2FEF-7F4D97A262E0}"/>
                </a:ext>
              </a:extLst>
            </p:cNvPr>
            <p:cNvSpPr txBox="1"/>
            <p:nvPr/>
          </p:nvSpPr>
          <p:spPr>
            <a:xfrm>
              <a:off x="3997327" y="5282624"/>
              <a:ext cx="1472052" cy="8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Exclusive Economic Zone Act 2012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25349D-6BBA-14CA-9896-B82B0968F378}"/>
                </a:ext>
              </a:extLst>
            </p:cNvPr>
            <p:cNvSpPr txBox="1"/>
            <p:nvPr/>
          </p:nvSpPr>
          <p:spPr>
            <a:xfrm>
              <a:off x="5773116" y="5282624"/>
              <a:ext cx="1472052" cy="8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Ozone Layer Protection Act 1996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3A42B4-EAB5-890B-06D8-FD59266A17FC}"/>
                </a:ext>
              </a:extLst>
            </p:cNvPr>
            <p:cNvSpPr txBox="1"/>
            <p:nvPr/>
          </p:nvSpPr>
          <p:spPr>
            <a:xfrm>
              <a:off x="7452320" y="5282624"/>
              <a:ext cx="1472052" cy="8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Resource Management Act 1991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E7875A0-1D20-3664-87D3-ECC8BE9DE0C4}"/>
              </a:ext>
            </a:extLst>
          </p:cNvPr>
          <p:cNvSpPr txBox="1"/>
          <p:nvPr/>
        </p:nvSpPr>
        <p:spPr>
          <a:xfrm>
            <a:off x="355152" y="980728"/>
            <a:ext cx="8609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Regulate the use of chemicals and hazardous substances, manage rules for new organisms, regulate offshore activities, administer Emissions Trading Scheme.</a:t>
            </a:r>
          </a:p>
        </p:txBody>
      </p:sp>
    </p:spTree>
    <p:extLst>
      <p:ext uri="{BB962C8B-B14F-4D97-AF65-F5344CB8AC3E}">
        <p14:creationId xmlns:p14="http://schemas.microsoft.com/office/powerpoint/2010/main" val="49876126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EDFA-BF2C-946F-5536-0FED76C3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82" y="0"/>
            <a:ext cx="8712968" cy="1052736"/>
          </a:xfrm>
        </p:spPr>
        <p:txBody>
          <a:bodyPr/>
          <a:lstStyle/>
          <a:p>
            <a:r>
              <a:rPr lang="en-AU" dirty="0"/>
              <a:t>NSW Protection of the Environment Operations Act 1997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4F4D7A-DBD1-5ACB-508F-9F2DCB3D78F7}"/>
              </a:ext>
            </a:extLst>
          </p:cNvPr>
          <p:cNvSpPr txBox="1"/>
          <p:nvPr/>
        </p:nvSpPr>
        <p:spPr>
          <a:xfrm>
            <a:off x="0" y="6497960"/>
            <a:ext cx="81003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50" dirty="0">
                <a:hlinkClick r:id="rId2"/>
              </a:rPr>
              <a:t>https://www.epa.nsw.gov.au/-/media/epa/corporate-site/resources/about/23p4475-annual-report-2022-23.pdf</a:t>
            </a:r>
            <a:r>
              <a:rPr lang="en-AU" sz="10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CC5C3-2AB5-C78D-0CB6-A0274AE118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92D050"/>
                </a:solidFill>
              </a:ln>
              <a:noFill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1098B-83A4-301E-73BA-74802F3B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97460"/>
            <a:ext cx="8555569" cy="3528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6A4AD-B67D-2AAA-0142-4F46C3A51B8E}"/>
              </a:ext>
            </a:extLst>
          </p:cNvPr>
          <p:cNvSpPr txBox="1"/>
          <p:nvPr/>
        </p:nvSpPr>
        <p:spPr>
          <a:xfrm>
            <a:off x="-1" y="1102181"/>
            <a:ext cx="8735081" cy="67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risks to human health and prevent the degradation of the environment by promoting pollution prevention and cleaner production.</a:t>
            </a:r>
          </a:p>
        </p:txBody>
      </p:sp>
    </p:spTree>
    <p:extLst>
      <p:ext uri="{BB962C8B-B14F-4D97-AF65-F5344CB8AC3E}">
        <p14:creationId xmlns:p14="http://schemas.microsoft.com/office/powerpoint/2010/main" val="282274838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8383-DCFE-7BDB-1075-FD3711BE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56" y="-369797"/>
            <a:ext cx="8818048" cy="1200820"/>
          </a:xfrm>
        </p:spPr>
        <p:txBody>
          <a:bodyPr/>
          <a:lstStyle/>
          <a:p>
            <a:r>
              <a:rPr lang="en-AU" sz="2800" dirty="0"/>
              <a:t>Australian Inspector-General of Water Compliance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D2914-35FB-A53F-19CD-69FE2A01E1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92D050"/>
                </a:solidFill>
              </a:ln>
              <a:noFill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6F97CB-7250-5A6F-D151-0A174737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059858" cy="42082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DBE1D7-2F34-117A-C51D-3B9B4062707E}"/>
              </a:ext>
            </a:extLst>
          </p:cNvPr>
          <p:cNvSpPr txBox="1"/>
          <p:nvPr/>
        </p:nvSpPr>
        <p:spPr>
          <a:xfrm>
            <a:off x="-19080" y="6453336"/>
            <a:ext cx="73803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https://www.igwc.gov.au/sites/default/files/2024-04/murray-darling-basin-metering-report-card-2023.pdf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46D08-12A9-CCE7-32D7-EDE11B3F9D0E}"/>
              </a:ext>
            </a:extLst>
          </p:cNvPr>
          <p:cNvSpPr txBox="1"/>
          <p:nvPr/>
        </p:nvSpPr>
        <p:spPr>
          <a:xfrm>
            <a:off x="-35104" y="1045245"/>
            <a:ext cx="89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and provide independent oversight of water compliance.</a:t>
            </a:r>
          </a:p>
        </p:txBody>
      </p:sp>
    </p:spTree>
    <p:extLst>
      <p:ext uri="{BB962C8B-B14F-4D97-AF65-F5344CB8AC3E}">
        <p14:creationId xmlns:p14="http://schemas.microsoft.com/office/powerpoint/2010/main" val="200801165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73" y="2348880"/>
            <a:ext cx="7451712" cy="2448272"/>
          </a:xfrm>
        </p:spPr>
        <p:txBody>
          <a:bodyPr>
            <a:normAutofit fontScale="90000"/>
          </a:bodyPr>
          <a:lstStyle/>
          <a:p>
            <a:pPr marL="355600" lvl="2"/>
            <a:r>
              <a:rPr lang="en-AU" sz="4400" dirty="0">
                <a:solidFill>
                  <a:schemeClr val="bg1"/>
                </a:solidFill>
                <a:latin typeface="+mj-lt"/>
              </a:rPr>
              <a:t>Tier 2</a:t>
            </a:r>
            <a:br>
              <a:rPr lang="en-AU" sz="4400" dirty="0">
                <a:solidFill>
                  <a:schemeClr val="bg1"/>
                </a:solidFill>
                <a:latin typeface="+mj-lt"/>
              </a:rPr>
            </a:br>
            <a:br>
              <a:rPr lang="en-AU" sz="4400" dirty="0">
                <a:solidFill>
                  <a:schemeClr val="bg1"/>
                </a:solidFill>
                <a:latin typeface="+mj-lt"/>
              </a:rPr>
            </a:br>
            <a:r>
              <a:rPr lang="en-AU" sz="4400" dirty="0">
                <a:solidFill>
                  <a:schemeClr val="bg1"/>
                </a:solidFill>
                <a:latin typeface="+mj-lt"/>
              </a:rPr>
              <a:t>Behavioural change 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374F4-8B89-73A0-87C7-1BA82567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29" y="476672"/>
            <a:ext cx="4872988" cy="187220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E18E46-AB72-CFD8-6570-0CDFCC50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1167"/>
              </p:ext>
            </p:extLst>
          </p:nvPr>
        </p:nvGraphicFramePr>
        <p:xfrm>
          <a:off x="467544" y="4437112"/>
          <a:ext cx="8208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64202113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Compliance and non-compliance,</a:t>
                      </a:r>
                    </a:p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Other changes such as adoption of best practice and other risk reduction activities.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1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9750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1623-4BC7-4F6C-B308-037CAE9D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333137"/>
            <a:ext cx="8928484" cy="504056"/>
          </a:xfrm>
        </p:spPr>
        <p:txBody>
          <a:bodyPr/>
          <a:lstStyle/>
          <a:p>
            <a:r>
              <a:rPr lang="en-AU" dirty="0"/>
              <a:t>ACT EPA – Environment Protection Act 1997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D5C04-31B3-0890-A728-D4ED042E8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" y="2204864"/>
            <a:ext cx="5015086" cy="3680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76803-EB1F-6519-5E29-D506083EAB37}"/>
              </a:ext>
            </a:extLst>
          </p:cNvPr>
          <p:cNvSpPr txBox="1"/>
          <p:nvPr/>
        </p:nvSpPr>
        <p:spPr>
          <a:xfrm>
            <a:off x="215516" y="6596390"/>
            <a:ext cx="88209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hlinkClick r:id="rId3"/>
              </a:rPr>
              <a:t>https://www.cmtedd.act.gov.au/__data/assets/pdf_file/0016/2301244/2022-23-CMTEDD-Annual-Report-Volume-1.pdf</a:t>
            </a:r>
            <a:r>
              <a:rPr lang="en-AU" sz="11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79B123-A191-DD22-8C21-FF92FAFD54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06701"/>
            <a:ext cx="3730147" cy="2799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68F09-F4D2-073A-B245-17E7BB4D8201}"/>
              </a:ext>
            </a:extLst>
          </p:cNvPr>
          <p:cNvSpPr txBox="1"/>
          <p:nvPr/>
        </p:nvSpPr>
        <p:spPr>
          <a:xfrm>
            <a:off x="-22097" y="1106701"/>
            <a:ext cx="4579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 people engaging in polluting activities to make progressive environmental improvements.</a:t>
            </a:r>
          </a:p>
        </p:txBody>
      </p:sp>
    </p:spTree>
    <p:extLst>
      <p:ext uri="{BB962C8B-B14F-4D97-AF65-F5344CB8AC3E}">
        <p14:creationId xmlns:p14="http://schemas.microsoft.com/office/powerpoint/2010/main" val="140120270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A6CA-653C-C73E-6E7D-FEB7DD36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28948"/>
            <a:ext cx="8820472" cy="523220"/>
          </a:xfrm>
        </p:spPr>
        <p:txBody>
          <a:bodyPr/>
          <a:lstStyle/>
          <a:p>
            <a:r>
              <a:rPr lang="en-AU" sz="2400" dirty="0"/>
              <a:t>Qld Environment Protection Compliance and Enforcement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04572-FC41-20DF-9998-3FEDCB3D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6736768" cy="4285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6533CF-CBCE-5DFA-7D5D-836441926716}"/>
              </a:ext>
            </a:extLst>
          </p:cNvPr>
          <p:cNvSpPr txBox="1"/>
          <p:nvPr/>
        </p:nvSpPr>
        <p:spPr>
          <a:xfrm>
            <a:off x="323528" y="6081011"/>
            <a:ext cx="7128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https://environment.desi.qld.gov.au/__data/assets/pdf_file/0026/254654/coal-seam-gas-compliance-enforcement-report-2020-21.pdf</a:t>
            </a:r>
            <a:r>
              <a:rPr lang="en-AU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https://environment.desi.qld.gov.au/management/compliance-enforcement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B41BC-5C5D-C469-BC70-A9641003A158}"/>
              </a:ext>
            </a:extLst>
          </p:cNvPr>
          <p:cNvSpPr txBox="1"/>
          <p:nvPr/>
        </p:nvSpPr>
        <p:spPr>
          <a:xfrm>
            <a:off x="323528" y="971436"/>
            <a:ext cx="8363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about laws and how to comply, encourage compliance, monitor and respond to breaches of the legislation with consistent and proportionate enforcement action</a:t>
            </a:r>
            <a:endParaRPr lang="en-AU" dirty="0">
              <a:solidFill>
                <a:srgbClr val="522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2238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28" y="2485648"/>
            <a:ext cx="6659624" cy="2247181"/>
          </a:xfrm>
        </p:spPr>
        <p:txBody>
          <a:bodyPr>
            <a:normAutofit fontScale="90000"/>
          </a:bodyPr>
          <a:lstStyle/>
          <a:p>
            <a:r>
              <a:rPr lang="en-AU" sz="4400" dirty="0">
                <a:latin typeface="+mj-lt"/>
              </a:rPr>
              <a:t>Tier 1</a:t>
            </a:r>
            <a:br>
              <a:rPr lang="en-AU" sz="4400" dirty="0">
                <a:latin typeface="+mj-lt"/>
              </a:rPr>
            </a:br>
            <a:br>
              <a:rPr lang="en-AU" sz="4400" dirty="0">
                <a:latin typeface="+mj-lt"/>
              </a:rPr>
            </a:br>
            <a:r>
              <a:rPr lang="en-AU" sz="4400" dirty="0">
                <a:latin typeface="+mj-lt"/>
              </a:rPr>
              <a:t>Impacts and outcomes</a:t>
            </a:r>
            <a:br>
              <a:rPr lang="en-AU" sz="4400" dirty="0">
                <a:latin typeface="+mj-lt"/>
              </a:rPr>
            </a:b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FC11E-511C-92F9-E5CD-4EA120822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35" y="404664"/>
            <a:ext cx="5124181" cy="20882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564633-403F-1B19-328F-F8FAA7E6A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30798"/>
              </p:ext>
            </p:extLst>
          </p:nvPr>
        </p:nvGraphicFramePr>
        <p:xfrm>
          <a:off x="623928" y="4592960"/>
          <a:ext cx="82089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64202113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Environmental emissions, health effects, declines in injury and accident rates.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1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32067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065C-7440-58C3-FAE4-2639C773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30" y="302262"/>
            <a:ext cx="8712968" cy="576064"/>
          </a:xfrm>
        </p:spPr>
        <p:txBody>
          <a:bodyPr/>
          <a:lstStyle/>
          <a:p>
            <a:r>
              <a:rPr lang="en-AU" dirty="0"/>
              <a:t>ACT Greenhouse Gas Emission Reduction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897A8-7084-4C11-40DA-323C2DE4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1" y="1474114"/>
            <a:ext cx="7085480" cy="51496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D2F59B-8522-39F8-1028-6D78E06B98C7}"/>
              </a:ext>
            </a:extLst>
          </p:cNvPr>
          <p:cNvSpPr/>
          <p:nvPr/>
        </p:nvSpPr>
        <p:spPr>
          <a:xfrm>
            <a:off x="6372200" y="1504594"/>
            <a:ext cx="2572111" cy="14827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AU" sz="1600" dirty="0"/>
              <a:t>1990 = </a:t>
            </a:r>
            <a:r>
              <a:rPr lang="pl-PL" sz="1600" dirty="0"/>
              <a:t>3,041 kt</a:t>
            </a:r>
            <a:r>
              <a:rPr lang="en-AU" sz="1600" dirty="0"/>
              <a:t>CO</a:t>
            </a:r>
            <a:r>
              <a:rPr lang="pl-PL" sz="1600" baseline="-25000" dirty="0"/>
              <a:t>2</a:t>
            </a:r>
            <a:r>
              <a:rPr lang="en-AU" sz="1600" dirty="0"/>
              <a:t>e</a:t>
            </a:r>
          </a:p>
          <a:p>
            <a:pPr>
              <a:spcAft>
                <a:spcPts val="1200"/>
              </a:spcAft>
            </a:pPr>
            <a:r>
              <a:rPr lang="en-AU" sz="1600" dirty="0"/>
              <a:t>2022-23 = 1,622 </a:t>
            </a:r>
            <a:r>
              <a:rPr lang="en-AU" sz="1600" dirty="0" err="1"/>
              <a:t>ktCO</a:t>
            </a:r>
            <a:r>
              <a:rPr lang="pl-PL" sz="1600" baseline="-25000" dirty="0"/>
              <a:t>2</a:t>
            </a:r>
            <a:r>
              <a:rPr lang="en-AU" sz="1600" dirty="0"/>
              <a:t>e</a:t>
            </a:r>
          </a:p>
          <a:p>
            <a:pPr>
              <a:spcAft>
                <a:spcPts val="1200"/>
              </a:spcAft>
            </a:pPr>
            <a:r>
              <a:rPr lang="en-AU" sz="1600" dirty="0"/>
              <a:t>= 47% less than 1990 levels by mid-2023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DD57A-216A-A8A7-DD6F-E27174445B19}"/>
              </a:ext>
            </a:extLst>
          </p:cNvPr>
          <p:cNvSpPr txBox="1"/>
          <p:nvPr/>
        </p:nvSpPr>
        <p:spPr>
          <a:xfrm>
            <a:off x="-29922" y="6623774"/>
            <a:ext cx="90928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https://www.climatechoices.act.gov.au/__data/assets/pdf_file/0003/2329824/ACT-Greenhouse-Gas-Inventory-Report-2022-23.pdf</a:t>
            </a:r>
            <a:r>
              <a:rPr lang="en-A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FACEE-E563-002C-F666-E89070C597D7}"/>
              </a:ext>
            </a:extLst>
          </p:cNvPr>
          <p:cNvSpPr txBox="1"/>
          <p:nvPr/>
        </p:nvSpPr>
        <p:spPr>
          <a:xfrm>
            <a:off x="-96756" y="991554"/>
            <a:ext cx="6468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Emissions to be 50-60% less then 1990 by mid-2025</a:t>
            </a:r>
            <a:endParaRPr lang="en-AU" i="0" u="none" strike="noStrike" baseline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129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36B5FF-C4CB-1232-4706-5DB7411720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7668344" cy="4447638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1DF340-FD85-AD52-EA83-19D64FE5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8" y="188640"/>
            <a:ext cx="9036456" cy="706090"/>
          </a:xfrm>
        </p:spPr>
        <p:txBody>
          <a:bodyPr/>
          <a:lstStyle/>
          <a:p>
            <a:r>
              <a:rPr lang="en-AU" dirty="0"/>
              <a:t>African Union Commission and African Union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14504-6882-69BB-A50D-81FD27B830B6}"/>
              </a:ext>
            </a:extLst>
          </p:cNvPr>
          <p:cNvSpPr txBox="1"/>
          <p:nvPr/>
        </p:nvSpPr>
        <p:spPr>
          <a:xfrm>
            <a:off x="-14104" y="6452557"/>
            <a:ext cx="766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https://portal.africa-union.org/DVD/Documents/DOC-AU-WD/EX%20CL%201505%20(XLIV)%20_E.pdf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50A7B-5F47-ABA1-839B-8203F970CB3D}"/>
              </a:ext>
            </a:extLst>
          </p:cNvPr>
          <p:cNvSpPr txBox="1"/>
          <p:nvPr/>
        </p:nvSpPr>
        <p:spPr>
          <a:xfrm>
            <a:off x="323528" y="971436"/>
            <a:ext cx="8758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Report on initiatives that embody the Union’s efforts and lie at the heart of its actions</a:t>
            </a:r>
          </a:p>
        </p:txBody>
      </p:sp>
    </p:spTree>
    <p:extLst>
      <p:ext uri="{BB962C8B-B14F-4D97-AF65-F5344CB8AC3E}">
        <p14:creationId xmlns:p14="http://schemas.microsoft.com/office/powerpoint/2010/main" val="340102330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05" y="288031"/>
            <a:ext cx="8712968" cy="576065"/>
          </a:xfrm>
        </p:spPr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526C2FF-5840-422F-9BA8-1290DB5F72A1}"/>
              </a:ext>
            </a:extLst>
          </p:cNvPr>
          <p:cNvSpPr txBox="1">
            <a:spLocks/>
          </p:cNvSpPr>
          <p:nvPr/>
        </p:nvSpPr>
        <p:spPr>
          <a:xfrm>
            <a:off x="131726" y="1875074"/>
            <a:ext cx="7464610" cy="4506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endParaRPr lang="en-A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3452F-031D-DF22-3378-9E58DF07F58F}"/>
              </a:ext>
            </a:extLst>
          </p:cNvPr>
          <p:cNvSpPr txBox="1"/>
          <p:nvPr/>
        </p:nvSpPr>
        <p:spPr>
          <a:xfrm>
            <a:off x="87821" y="864096"/>
            <a:ext cx="8400714" cy="5009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Goal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Definitions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Disclaimer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Examples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Tier 4 – Resource Efficiency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Tier 3 – Activities and Outputs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Tier 2 – </a:t>
            </a:r>
            <a:r>
              <a:rPr lang="en-US" sz="2400" dirty="0" err="1"/>
              <a:t>Behavioural</a:t>
            </a:r>
            <a:r>
              <a:rPr lang="en-US" sz="2400" dirty="0"/>
              <a:t> change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/>
              <a:t>Tier 1 – Impacts and outcomes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2718E-8A71-64E3-871C-5A976435BF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92D050"/>
                </a:solidFill>
              </a:ln>
              <a:noFill/>
            </a:endParaRPr>
          </a:p>
        </p:txBody>
      </p:sp>
      <p:pic>
        <p:nvPicPr>
          <p:cNvPr id="9" name="Picture 8" descr="A wire fence with rocks and trees&#10;&#10;Description automatically generated with medium confidence">
            <a:extLst>
              <a:ext uri="{FF2B5EF4-FFF2-40B4-BE49-F238E27FC236}">
                <a16:creationId xmlns:a16="http://schemas.microsoft.com/office/drawing/2014/main" id="{597CF110-1D54-B6AB-8182-E0603DCB9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9178" y="1673804"/>
            <a:ext cx="4680521" cy="35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1758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6152-6822-432B-E898-3CA0820A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82417"/>
            <a:ext cx="7976160" cy="504057"/>
          </a:xfrm>
        </p:spPr>
        <p:txBody>
          <a:bodyPr/>
          <a:lstStyle/>
          <a:p>
            <a:r>
              <a:rPr lang="en-AU" sz="3100" dirty="0"/>
              <a:t>USA Clean Air Act 1970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209931-AC1A-0566-438C-7777486E05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08F49-811F-12AF-151A-50B4B5C8AA13}"/>
              </a:ext>
            </a:extLst>
          </p:cNvPr>
          <p:cNvSpPr txBox="1"/>
          <p:nvPr/>
        </p:nvSpPr>
        <p:spPr>
          <a:xfrm>
            <a:off x="179512" y="6314144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https://www.epa.gov/air-trends/particulate-matter-pm25-trends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C75A7B-D5FB-B8FB-508B-76854D56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37774"/>
            <a:ext cx="5591078" cy="4076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76183C-BE11-2E2A-840F-25BD5926CCAB}"/>
              </a:ext>
            </a:extLst>
          </p:cNvPr>
          <p:cNvSpPr txBox="1"/>
          <p:nvPr/>
        </p:nvSpPr>
        <p:spPr>
          <a:xfrm>
            <a:off x="-22860" y="1028634"/>
            <a:ext cx="8843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and review national air quality standards for PM. Air quality monitors measure concentrations of PM throughout the country.</a:t>
            </a:r>
          </a:p>
        </p:txBody>
      </p:sp>
    </p:spTree>
    <p:extLst>
      <p:ext uri="{BB962C8B-B14F-4D97-AF65-F5344CB8AC3E}">
        <p14:creationId xmlns:p14="http://schemas.microsoft.com/office/powerpoint/2010/main" val="259085696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BEC82C-C67D-2754-B25E-2E8BEEA7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0" y="1937431"/>
            <a:ext cx="6579132" cy="521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DD600-5DFE-0DA1-8D9F-6E2A6666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82396"/>
            <a:ext cx="8712968" cy="828530"/>
          </a:xfrm>
        </p:spPr>
        <p:txBody>
          <a:bodyPr/>
          <a:lstStyle/>
          <a:p>
            <a:r>
              <a:rPr lang="en-AU" dirty="0"/>
              <a:t>South Australia – EPA administration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CBCD9-4D11-3FA2-7D92-D40E2CFEFD59}"/>
              </a:ext>
            </a:extLst>
          </p:cNvPr>
          <p:cNvSpPr txBox="1"/>
          <p:nvPr/>
        </p:nvSpPr>
        <p:spPr>
          <a:xfrm>
            <a:off x="7593564" y="1852746"/>
            <a:ext cx="1550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https://www.epa.sa.gov.au/files/15769_annualreport_2022-23.pdf</a:t>
            </a:r>
            <a:r>
              <a:rPr lang="en-AU" sz="12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3D0B04-2D10-325C-41E6-2B1CD5C35650}"/>
              </a:ext>
            </a:extLst>
          </p:cNvPr>
          <p:cNvGrpSpPr/>
          <p:nvPr/>
        </p:nvGrpSpPr>
        <p:grpSpPr>
          <a:xfrm>
            <a:off x="6568269" y="2740018"/>
            <a:ext cx="1979712" cy="1636198"/>
            <a:chOff x="7164288" y="2636912"/>
            <a:chExt cx="1979712" cy="16361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1910F0-8A3D-C6F9-96B7-CEE9D4781D35}"/>
                </a:ext>
              </a:extLst>
            </p:cNvPr>
            <p:cNvSpPr txBox="1"/>
            <p:nvPr/>
          </p:nvSpPr>
          <p:spPr>
            <a:xfrm>
              <a:off x="7524894" y="2915918"/>
              <a:ext cx="1619106" cy="1021556"/>
            </a:xfrm>
            <a:prstGeom prst="roundRect">
              <a:avLst/>
            </a:prstGeom>
            <a:solidFill>
              <a:srgbClr val="E2F0D9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Tier 1 –Outcomes and impacts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DF1990-0744-80FB-142D-D05CAC9C8E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4288" y="3491982"/>
              <a:ext cx="360606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FA31ABE-F1BF-BCC8-1A44-8EC6F1EB7F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4288" y="2636912"/>
              <a:ext cx="634785" cy="27900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A252D59-55DE-C222-5AD5-8D51A8C4D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5494" y="3943799"/>
              <a:ext cx="366490" cy="32931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33897F-36A9-2CFF-2D17-EF6A85F5A7CB}"/>
              </a:ext>
            </a:extLst>
          </p:cNvPr>
          <p:cNvSpPr txBox="1"/>
          <p:nvPr/>
        </p:nvSpPr>
        <p:spPr>
          <a:xfrm>
            <a:off x="107504" y="1628800"/>
            <a:ext cx="3260706" cy="408623"/>
          </a:xfrm>
          <a:prstGeom prst="roundRect">
            <a:avLst/>
          </a:prstGeom>
          <a:solidFill>
            <a:srgbClr val="E2F0D9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Tier 3 – Activities and outputs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EAA42-6B5D-BF5F-F3F4-0D1018B7CB5C}"/>
              </a:ext>
            </a:extLst>
          </p:cNvPr>
          <p:cNvSpPr txBox="1"/>
          <p:nvPr/>
        </p:nvSpPr>
        <p:spPr>
          <a:xfrm>
            <a:off x="3419872" y="1916832"/>
            <a:ext cx="1368152" cy="919401"/>
          </a:xfrm>
          <a:prstGeom prst="roundRect">
            <a:avLst/>
          </a:prstGeom>
          <a:solidFill>
            <a:srgbClr val="E2F0D9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Tier 2 – Behavioural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8B10B-B3CA-A1DA-CC90-DA93CE4316D8}"/>
              </a:ext>
            </a:extLst>
          </p:cNvPr>
          <p:cNvSpPr txBox="1"/>
          <p:nvPr/>
        </p:nvSpPr>
        <p:spPr>
          <a:xfrm>
            <a:off x="-206694" y="946697"/>
            <a:ext cx="9135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AU" i="0" u="none" strike="noStrike" baseline="0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ursue sustainable practices that protect the environment and people’s health, safety and wellbeing, while also supporting economic growth.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4FCB8C-392C-6AA2-232C-C7D56268C7B5}"/>
              </a:ext>
            </a:extLst>
          </p:cNvPr>
          <p:cNvGrpSpPr/>
          <p:nvPr/>
        </p:nvGrpSpPr>
        <p:grpSpPr>
          <a:xfrm>
            <a:off x="6568269" y="4872628"/>
            <a:ext cx="1995384" cy="1021556"/>
            <a:chOff x="6568269" y="4872628"/>
            <a:chExt cx="1995384" cy="10215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091AAC-8B88-38ED-8697-A8F88A8CF3AB}"/>
                </a:ext>
              </a:extLst>
            </p:cNvPr>
            <p:cNvSpPr txBox="1"/>
            <p:nvPr/>
          </p:nvSpPr>
          <p:spPr>
            <a:xfrm>
              <a:off x="7034493" y="4872628"/>
              <a:ext cx="1529160" cy="1021556"/>
            </a:xfrm>
            <a:prstGeom prst="roundRect">
              <a:avLst/>
            </a:prstGeom>
            <a:solidFill>
              <a:srgbClr val="E2F0D9"/>
            </a:solidFill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Tier 4 – Resource efficiency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1817EEC-21DD-CFF9-4901-8A0C902C7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8269" y="5445224"/>
              <a:ext cx="465348" cy="14401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155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6552" y="2852936"/>
            <a:ext cx="5976664" cy="1470025"/>
          </a:xfrm>
        </p:spPr>
        <p:txBody>
          <a:bodyPr lIns="91440" tIns="45720" rIns="91440" bIns="45720" anchor="b">
            <a:normAutofit fontScale="90000"/>
          </a:bodyPr>
          <a:lstStyle/>
          <a:p>
            <a:pPr marL="914400" lvl="2"/>
            <a:r>
              <a:rPr lang="en-AU" sz="4000" dirty="0">
                <a:solidFill>
                  <a:schemeClr val="bg1"/>
                </a:solidFill>
                <a:latin typeface="+mj-lt"/>
              </a:rPr>
              <a:t>Opportunities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sz="4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</a:br>
            <a:endParaRPr lang="en-AU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7029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E87AA5-066B-7C8E-27E4-936A5253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3" y="-243408"/>
            <a:ext cx="8712968" cy="1008113"/>
          </a:xfrm>
        </p:spPr>
        <p:txBody>
          <a:bodyPr/>
          <a:lstStyle/>
          <a:p>
            <a:r>
              <a:rPr lang="en-AU" dirty="0"/>
              <a:t>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ECCE8-6CDE-B3C6-6F1A-56BA1A0E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8" y="1008113"/>
            <a:ext cx="8540453" cy="46531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2400" dirty="0"/>
              <a:t>Apply th</a:t>
            </a:r>
            <a:r>
              <a:rPr lang="en-AU" dirty="0"/>
              <a:t>e model</a:t>
            </a:r>
            <a:endParaRPr lang="en-AU" sz="2400" dirty="0"/>
          </a:p>
          <a:p>
            <a:pPr lvl="1"/>
            <a:r>
              <a:rPr lang="en-AU" dirty="0"/>
              <a:t>Be aware of what you are targeting and reporting, </a:t>
            </a:r>
          </a:p>
          <a:p>
            <a:pPr lvl="2"/>
            <a:r>
              <a:rPr lang="en-AU" dirty="0"/>
              <a:t>Tier 4 – Resource efficiency,</a:t>
            </a:r>
          </a:p>
          <a:p>
            <a:pPr lvl="2"/>
            <a:r>
              <a:rPr lang="en-AU" dirty="0"/>
              <a:t>Tier 3 – Activities and outputs,</a:t>
            </a:r>
          </a:p>
          <a:p>
            <a:pPr lvl="2"/>
            <a:r>
              <a:rPr lang="en-AU" dirty="0"/>
              <a:t>Tier 2 – Behavioural change, </a:t>
            </a:r>
          </a:p>
          <a:p>
            <a:pPr lvl="2"/>
            <a:r>
              <a:rPr lang="en-AU" dirty="0"/>
              <a:t>Tier 1 – Impacts and outcomes. </a:t>
            </a:r>
          </a:p>
          <a:p>
            <a:pPr lvl="2"/>
            <a:endParaRPr lang="en-AU" dirty="0"/>
          </a:p>
          <a:p>
            <a:r>
              <a:rPr lang="en-AU" sz="2400" dirty="0"/>
              <a:t>Increase outcome delivery and reporting</a:t>
            </a:r>
          </a:p>
          <a:p>
            <a:pPr lvl="1"/>
            <a:r>
              <a:rPr lang="en-AU" sz="2000" dirty="0"/>
              <a:t>Ask how </a:t>
            </a:r>
            <a:r>
              <a:rPr lang="en-AU" dirty="0"/>
              <a:t>resources, activities, outputs and behaviour change drive outcomes,</a:t>
            </a:r>
            <a:endParaRPr lang="en-AU" sz="2000" dirty="0"/>
          </a:p>
          <a:p>
            <a:pPr lvl="1"/>
            <a:r>
              <a:rPr lang="en-AU" sz="2000" dirty="0"/>
              <a:t>Connect regulatory activities to outcomes, and </a:t>
            </a:r>
            <a:endParaRPr lang="en-AU" dirty="0"/>
          </a:p>
          <a:p>
            <a:pPr lvl="1"/>
            <a:r>
              <a:rPr lang="en-AU" dirty="0"/>
              <a:t>Report on the outcomes.</a:t>
            </a:r>
          </a:p>
        </p:txBody>
      </p:sp>
    </p:spTree>
    <p:extLst>
      <p:ext uri="{BB962C8B-B14F-4D97-AF65-F5344CB8AC3E}">
        <p14:creationId xmlns:p14="http://schemas.microsoft.com/office/powerpoint/2010/main" val="13315968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F58A-4540-8CB7-32D5-BFEC9C18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09" y="270193"/>
            <a:ext cx="2686958" cy="648072"/>
          </a:xfrm>
        </p:spPr>
        <p:txBody>
          <a:bodyPr/>
          <a:lstStyle/>
          <a:p>
            <a:r>
              <a:rPr lang="en-AU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EA47-7724-5042-2EBD-EDE864B8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61" y="980728"/>
            <a:ext cx="7223462" cy="1152128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AU" dirty="0"/>
              <a:t>Explore tiers of regulatory activities</a:t>
            </a:r>
          </a:p>
          <a:p>
            <a:pPr>
              <a:spcAft>
                <a:spcPts val="1200"/>
              </a:spcAft>
            </a:pPr>
            <a:r>
              <a:rPr lang="en-AU" dirty="0"/>
              <a:t>Develop capacity to deliver and report on outcomes</a:t>
            </a:r>
          </a:p>
        </p:txBody>
      </p:sp>
      <p:pic>
        <p:nvPicPr>
          <p:cNvPr id="2052" name="Picture 4" descr="Free Person Stepping on a Soccer Ball Stock Photo">
            <a:extLst>
              <a:ext uri="{FF2B5EF4-FFF2-40B4-BE49-F238E27FC236}">
                <a16:creationId xmlns:a16="http://schemas.microsoft.com/office/drawing/2014/main" id="{84CC17C6-F6A8-F2CD-3091-7EC1AC30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93675" cy="35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F8AB4-1530-88C1-9126-37BCDF184B1A}"/>
              </a:ext>
            </a:extLst>
          </p:cNvPr>
          <p:cNvSpPr txBox="1"/>
          <p:nvPr/>
        </p:nvSpPr>
        <p:spPr>
          <a:xfrm>
            <a:off x="19100" y="6565734"/>
            <a:ext cx="91193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lusjakartasans"/>
              </a:rPr>
              <a:t>Photo by Anastasia </a:t>
            </a:r>
            <a:r>
              <a:rPr lang="en-AU" sz="1400" b="0" i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lusjakartasans"/>
              </a:rPr>
              <a:t>Shuraeva</a:t>
            </a:r>
            <a:r>
              <a:rPr lang="en-AU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lusjakartasans"/>
              </a:rPr>
              <a:t>: </a:t>
            </a:r>
            <a:r>
              <a:rPr lang="en-AU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lusjakarta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https://www.pexels.com/photo/person-stepping-on-a-soccer-ball-9517918/</a:t>
            </a:r>
            <a:r>
              <a:rPr lang="en-AU" sz="14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plusjakartasans"/>
              </a:rPr>
              <a:t> </a:t>
            </a:r>
            <a:endParaRPr lang="en-A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121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1623-4BC7-4F6C-B308-037CAE9D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88" y="368660"/>
            <a:ext cx="3564396" cy="504056"/>
          </a:xfrm>
        </p:spPr>
        <p:txBody>
          <a:bodyPr/>
          <a:lstStyle/>
          <a:p>
            <a:r>
              <a:rPr lang="en-AU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9425-4F65-4BF3-989A-3F4058805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5" y="985351"/>
            <a:ext cx="4392488" cy="525658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Tier 4: Resource efficiency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Agency resources and authority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Regulated community’s resources,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Tier 3: Activities and outputs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Enforcement actions (numbers, seriousness, penalties etc),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Inspections (numbers, nature, findings etc),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Education, outreach, collaborative partnerships,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Tier 2: Behavioural change 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Compliance and non-compliance,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Other changes such as adoption of best practice and other risk reduction activities.</a:t>
            </a:r>
            <a:endParaRPr lang="en-AU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AU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Tier 1:Impacts and outcomes</a:t>
            </a:r>
            <a:endParaRPr lang="en-A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en-A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 emissions, health effects, declines in injury and accident rates. </a:t>
            </a:r>
            <a:endParaRPr lang="en-A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5F6BD2-C7CB-800A-155A-9909515A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88" y="3099665"/>
            <a:ext cx="3414970" cy="1312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F6E19-8104-CBE8-F5DB-B9FF4CB2C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88" y="4499336"/>
            <a:ext cx="3414970" cy="13916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42D7A6-3688-8827-01E1-D8B71950C3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BBEEB-06EF-0705-0143-8ED8FC188D22}"/>
              </a:ext>
            </a:extLst>
          </p:cNvPr>
          <p:cNvSpPr txBox="1"/>
          <p:nvPr/>
        </p:nvSpPr>
        <p:spPr>
          <a:xfrm>
            <a:off x="75583" y="6381328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latin typeface="Arial" panose="020B0604020202020204" pitchFamily="34" charset="0"/>
                <a:ea typeface="Times New Roman" panose="02020603050405020304" pitchFamily="18" charset="0"/>
              </a:rPr>
              <a:t>Tiers f</a:t>
            </a:r>
            <a:r>
              <a:rPr lang="en-A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Sparrow, M 2000. </a:t>
            </a:r>
            <a:r>
              <a:rPr lang="en-A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Regulatory Craft: Controlling risks, solving problems and managing compliance.</a:t>
            </a:r>
            <a:endParaRPr lang="en-AU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FA1FA-4888-7874-03C9-1B8155A0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07" y="1816848"/>
            <a:ext cx="3414970" cy="11977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C0B360-6113-2479-37D5-14F4B5EE7935}"/>
              </a:ext>
            </a:extLst>
          </p:cNvPr>
          <p:cNvGrpSpPr/>
          <p:nvPr/>
        </p:nvGrpSpPr>
        <p:grpSpPr>
          <a:xfrm>
            <a:off x="5148064" y="447829"/>
            <a:ext cx="2607675" cy="1317983"/>
            <a:chOff x="4798185" y="0"/>
            <a:chExt cx="3136436" cy="18448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3D52FC-8EEF-E5AD-5B64-D42DA4D06786}"/>
                </a:ext>
              </a:extLst>
            </p:cNvPr>
            <p:cNvGrpSpPr/>
            <p:nvPr/>
          </p:nvGrpSpPr>
          <p:grpSpPr>
            <a:xfrm>
              <a:off x="4798185" y="0"/>
              <a:ext cx="3136436" cy="1844824"/>
              <a:chOff x="5421933" y="165263"/>
              <a:chExt cx="2793801" cy="1527585"/>
            </a:xfrm>
          </p:grpSpPr>
          <p:pic>
            <p:nvPicPr>
              <p:cNvPr id="2052" name="Picture 4" descr="How to Draw a Closed Book - YouTube">
                <a:extLst>
                  <a:ext uri="{FF2B5EF4-FFF2-40B4-BE49-F238E27FC236}">
                    <a16:creationId xmlns:a16="http://schemas.microsoft.com/office/drawing/2014/main" id="{9B0BE1C4-2CA8-03D7-080D-7A3C305B8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933" y="248227"/>
                <a:ext cx="2432270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11B695-4A61-8A79-9C3C-C981762A56A0}"/>
                  </a:ext>
                </a:extLst>
              </p:cNvPr>
              <p:cNvSpPr/>
              <p:nvPr/>
            </p:nvSpPr>
            <p:spPr>
              <a:xfrm>
                <a:off x="6623602" y="165263"/>
                <a:ext cx="1592132" cy="1527585"/>
              </a:xfrm>
              <a:custGeom>
                <a:avLst/>
                <a:gdLst>
                  <a:gd name="connsiteX0" fmla="*/ 0 w 1592132"/>
                  <a:gd name="connsiteY0" fmla="*/ 1430767 h 1527585"/>
                  <a:gd name="connsiteX1" fmla="*/ 0 w 1592132"/>
                  <a:gd name="connsiteY1" fmla="*/ 1430767 h 1527585"/>
                  <a:gd name="connsiteX2" fmla="*/ 139849 w 1592132"/>
                  <a:gd name="connsiteY2" fmla="*/ 1323190 h 1527585"/>
                  <a:gd name="connsiteX3" fmla="*/ 182880 w 1592132"/>
                  <a:gd name="connsiteY3" fmla="*/ 1247887 h 1527585"/>
                  <a:gd name="connsiteX4" fmla="*/ 204395 w 1592132"/>
                  <a:gd name="connsiteY4" fmla="*/ 1215614 h 1527585"/>
                  <a:gd name="connsiteX5" fmla="*/ 225911 w 1592132"/>
                  <a:gd name="connsiteY5" fmla="*/ 1194098 h 1527585"/>
                  <a:gd name="connsiteX6" fmla="*/ 268941 w 1592132"/>
                  <a:gd name="connsiteY6" fmla="*/ 1172583 h 1527585"/>
                  <a:gd name="connsiteX7" fmla="*/ 344245 w 1592132"/>
                  <a:gd name="connsiteY7" fmla="*/ 1108037 h 1527585"/>
                  <a:gd name="connsiteX8" fmla="*/ 398033 w 1592132"/>
                  <a:gd name="connsiteY8" fmla="*/ 1086522 h 1527585"/>
                  <a:gd name="connsiteX9" fmla="*/ 430306 w 1592132"/>
                  <a:gd name="connsiteY9" fmla="*/ 1065007 h 1527585"/>
                  <a:gd name="connsiteX10" fmla="*/ 570155 w 1592132"/>
                  <a:gd name="connsiteY10" fmla="*/ 946672 h 1527585"/>
                  <a:gd name="connsiteX11" fmla="*/ 591671 w 1592132"/>
                  <a:gd name="connsiteY11" fmla="*/ 914400 h 1527585"/>
                  <a:gd name="connsiteX12" fmla="*/ 613186 w 1592132"/>
                  <a:gd name="connsiteY12" fmla="*/ 892884 h 1527585"/>
                  <a:gd name="connsiteX13" fmla="*/ 634701 w 1592132"/>
                  <a:gd name="connsiteY13" fmla="*/ 849854 h 1527585"/>
                  <a:gd name="connsiteX14" fmla="*/ 666974 w 1592132"/>
                  <a:gd name="connsiteY14" fmla="*/ 806823 h 1527585"/>
                  <a:gd name="connsiteX15" fmla="*/ 753035 w 1592132"/>
                  <a:gd name="connsiteY15" fmla="*/ 688489 h 1527585"/>
                  <a:gd name="connsiteX16" fmla="*/ 763793 w 1592132"/>
                  <a:gd name="connsiteY16" fmla="*/ 656216 h 1527585"/>
                  <a:gd name="connsiteX17" fmla="*/ 785308 w 1592132"/>
                  <a:gd name="connsiteY17" fmla="*/ 623943 h 1527585"/>
                  <a:gd name="connsiteX18" fmla="*/ 817581 w 1592132"/>
                  <a:gd name="connsiteY18" fmla="*/ 516367 h 1527585"/>
                  <a:gd name="connsiteX19" fmla="*/ 806824 w 1592132"/>
                  <a:gd name="connsiteY19" fmla="*/ 225910 h 1527585"/>
                  <a:gd name="connsiteX20" fmla="*/ 763793 w 1592132"/>
                  <a:gd name="connsiteY20" fmla="*/ 139849 h 1527585"/>
                  <a:gd name="connsiteX21" fmla="*/ 742278 w 1592132"/>
                  <a:gd name="connsiteY21" fmla="*/ 64545 h 1527585"/>
                  <a:gd name="connsiteX22" fmla="*/ 796066 w 1592132"/>
                  <a:gd name="connsiteY22" fmla="*/ 43030 h 1527585"/>
                  <a:gd name="connsiteX23" fmla="*/ 828339 w 1592132"/>
                  <a:gd name="connsiteY23" fmla="*/ 32272 h 1527585"/>
                  <a:gd name="connsiteX24" fmla="*/ 882127 w 1592132"/>
                  <a:gd name="connsiteY24" fmla="*/ 10757 h 1527585"/>
                  <a:gd name="connsiteX25" fmla="*/ 957431 w 1592132"/>
                  <a:gd name="connsiteY25" fmla="*/ 0 h 1527585"/>
                  <a:gd name="connsiteX26" fmla="*/ 1409252 w 1592132"/>
                  <a:gd name="connsiteY26" fmla="*/ 53788 h 1527585"/>
                  <a:gd name="connsiteX27" fmla="*/ 1484555 w 1592132"/>
                  <a:gd name="connsiteY27" fmla="*/ 96818 h 1527585"/>
                  <a:gd name="connsiteX28" fmla="*/ 1527586 w 1592132"/>
                  <a:gd name="connsiteY28" fmla="*/ 204395 h 1527585"/>
                  <a:gd name="connsiteX29" fmla="*/ 1592132 w 1592132"/>
                  <a:gd name="connsiteY29" fmla="*/ 311971 h 1527585"/>
                  <a:gd name="connsiteX30" fmla="*/ 1581374 w 1592132"/>
                  <a:gd name="connsiteY30" fmla="*/ 408790 h 1527585"/>
                  <a:gd name="connsiteX31" fmla="*/ 1549101 w 1592132"/>
                  <a:gd name="connsiteY31" fmla="*/ 473336 h 1527585"/>
                  <a:gd name="connsiteX32" fmla="*/ 1538344 w 1592132"/>
                  <a:gd name="connsiteY32" fmla="*/ 570155 h 1527585"/>
                  <a:gd name="connsiteX33" fmla="*/ 1527586 w 1592132"/>
                  <a:gd name="connsiteY33" fmla="*/ 613185 h 1527585"/>
                  <a:gd name="connsiteX34" fmla="*/ 1506071 w 1592132"/>
                  <a:gd name="connsiteY34" fmla="*/ 1097280 h 1527585"/>
                  <a:gd name="connsiteX35" fmla="*/ 1473798 w 1592132"/>
                  <a:gd name="connsiteY35" fmla="*/ 1161825 h 1527585"/>
                  <a:gd name="connsiteX36" fmla="*/ 1398494 w 1592132"/>
                  <a:gd name="connsiteY36" fmla="*/ 1333948 h 1527585"/>
                  <a:gd name="connsiteX37" fmla="*/ 1333948 w 1592132"/>
                  <a:gd name="connsiteY37" fmla="*/ 1430767 h 1527585"/>
                  <a:gd name="connsiteX38" fmla="*/ 1172584 w 1592132"/>
                  <a:gd name="connsiteY38" fmla="*/ 1527585 h 1527585"/>
                  <a:gd name="connsiteX39" fmla="*/ 688489 w 1592132"/>
                  <a:gd name="connsiteY39" fmla="*/ 1430767 h 1527585"/>
                  <a:gd name="connsiteX40" fmla="*/ 355002 w 1592132"/>
                  <a:gd name="connsiteY40" fmla="*/ 1344705 h 1527585"/>
                  <a:gd name="connsiteX41" fmla="*/ 161365 w 1592132"/>
                  <a:gd name="connsiteY41" fmla="*/ 1366221 h 1527585"/>
                  <a:gd name="connsiteX42" fmla="*/ 129092 w 1592132"/>
                  <a:gd name="connsiteY42" fmla="*/ 1398494 h 1527585"/>
                  <a:gd name="connsiteX43" fmla="*/ 86061 w 1592132"/>
                  <a:gd name="connsiteY43" fmla="*/ 1409251 h 1527585"/>
                  <a:gd name="connsiteX44" fmla="*/ 0 w 1592132"/>
                  <a:gd name="connsiteY44" fmla="*/ 1430767 h 152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2132" h="1527585">
                    <a:moveTo>
                      <a:pt x="0" y="1430767"/>
                    </a:moveTo>
                    <a:lnTo>
                      <a:pt x="0" y="1430767"/>
                    </a:lnTo>
                    <a:cubicBezTo>
                      <a:pt x="47281" y="1397670"/>
                      <a:pt x="101914" y="1368712"/>
                      <a:pt x="139849" y="1323190"/>
                    </a:cubicBezTo>
                    <a:cubicBezTo>
                      <a:pt x="163678" y="1294596"/>
                      <a:pt x="163748" y="1281369"/>
                      <a:pt x="182880" y="1247887"/>
                    </a:cubicBezTo>
                    <a:cubicBezTo>
                      <a:pt x="189295" y="1236661"/>
                      <a:pt x="196318" y="1225710"/>
                      <a:pt x="204395" y="1215614"/>
                    </a:cubicBezTo>
                    <a:cubicBezTo>
                      <a:pt x="210731" y="1207694"/>
                      <a:pt x="217472" y="1199724"/>
                      <a:pt x="225911" y="1194098"/>
                    </a:cubicBezTo>
                    <a:cubicBezTo>
                      <a:pt x="239254" y="1185203"/>
                      <a:pt x="255892" y="1181904"/>
                      <a:pt x="268941" y="1172583"/>
                    </a:cubicBezTo>
                    <a:cubicBezTo>
                      <a:pt x="337424" y="1123666"/>
                      <a:pt x="261310" y="1154112"/>
                      <a:pt x="344245" y="1108037"/>
                    </a:cubicBezTo>
                    <a:cubicBezTo>
                      <a:pt x="361125" y="1098659"/>
                      <a:pt x="380761" y="1095158"/>
                      <a:pt x="398033" y="1086522"/>
                    </a:cubicBezTo>
                    <a:cubicBezTo>
                      <a:pt x="409597" y="1080740"/>
                      <a:pt x="419963" y="1072764"/>
                      <a:pt x="430306" y="1065007"/>
                    </a:cubicBezTo>
                    <a:cubicBezTo>
                      <a:pt x="477624" y="1029519"/>
                      <a:pt x="530718" y="992681"/>
                      <a:pt x="570155" y="946672"/>
                    </a:cubicBezTo>
                    <a:cubicBezTo>
                      <a:pt x="578569" y="936856"/>
                      <a:pt x="583594" y="924496"/>
                      <a:pt x="591671" y="914400"/>
                    </a:cubicBezTo>
                    <a:cubicBezTo>
                      <a:pt x="598007" y="906480"/>
                      <a:pt x="607560" y="901323"/>
                      <a:pt x="613186" y="892884"/>
                    </a:cubicBezTo>
                    <a:cubicBezTo>
                      <a:pt x="622081" y="879541"/>
                      <a:pt x="626202" y="863453"/>
                      <a:pt x="634701" y="849854"/>
                    </a:cubicBezTo>
                    <a:cubicBezTo>
                      <a:pt x="644204" y="834650"/>
                      <a:pt x="657029" y="821741"/>
                      <a:pt x="666974" y="806823"/>
                    </a:cubicBezTo>
                    <a:cubicBezTo>
                      <a:pt x="741195" y="695491"/>
                      <a:pt x="691278" y="750246"/>
                      <a:pt x="753035" y="688489"/>
                    </a:cubicBezTo>
                    <a:cubicBezTo>
                      <a:pt x="756621" y="677731"/>
                      <a:pt x="758722" y="666358"/>
                      <a:pt x="763793" y="656216"/>
                    </a:cubicBezTo>
                    <a:cubicBezTo>
                      <a:pt x="769575" y="644652"/>
                      <a:pt x="781219" y="636209"/>
                      <a:pt x="785308" y="623943"/>
                    </a:cubicBezTo>
                    <a:cubicBezTo>
                      <a:pt x="838883" y="463217"/>
                      <a:pt x="756770" y="637988"/>
                      <a:pt x="817581" y="516367"/>
                    </a:cubicBezTo>
                    <a:cubicBezTo>
                      <a:pt x="813995" y="419548"/>
                      <a:pt x="820526" y="321822"/>
                      <a:pt x="806824" y="225910"/>
                    </a:cubicBezTo>
                    <a:cubicBezTo>
                      <a:pt x="802288" y="194159"/>
                      <a:pt x="771572" y="170964"/>
                      <a:pt x="763793" y="139849"/>
                    </a:cubicBezTo>
                    <a:cubicBezTo>
                      <a:pt x="750285" y="85817"/>
                      <a:pt x="757710" y="110844"/>
                      <a:pt x="742278" y="64545"/>
                    </a:cubicBezTo>
                    <a:cubicBezTo>
                      <a:pt x="760207" y="57373"/>
                      <a:pt x="777985" y="49810"/>
                      <a:pt x="796066" y="43030"/>
                    </a:cubicBezTo>
                    <a:cubicBezTo>
                      <a:pt x="806684" y="39048"/>
                      <a:pt x="817721" y="36254"/>
                      <a:pt x="828339" y="32272"/>
                    </a:cubicBezTo>
                    <a:cubicBezTo>
                      <a:pt x="846420" y="25492"/>
                      <a:pt x="863393" y="15440"/>
                      <a:pt x="882127" y="10757"/>
                    </a:cubicBezTo>
                    <a:cubicBezTo>
                      <a:pt x="906726" y="4607"/>
                      <a:pt x="932330" y="3586"/>
                      <a:pt x="957431" y="0"/>
                    </a:cubicBezTo>
                    <a:cubicBezTo>
                      <a:pt x="1108038" y="17929"/>
                      <a:pt x="1260077" y="26389"/>
                      <a:pt x="1409252" y="53788"/>
                    </a:cubicBezTo>
                    <a:cubicBezTo>
                      <a:pt x="1437686" y="59011"/>
                      <a:pt x="1466694" y="74085"/>
                      <a:pt x="1484555" y="96818"/>
                    </a:cubicBezTo>
                    <a:cubicBezTo>
                      <a:pt x="1508416" y="127187"/>
                      <a:pt x="1509411" y="170317"/>
                      <a:pt x="1527586" y="204395"/>
                    </a:cubicBezTo>
                    <a:cubicBezTo>
                      <a:pt x="1637781" y="411011"/>
                      <a:pt x="1515746" y="121014"/>
                      <a:pt x="1592132" y="311971"/>
                    </a:cubicBezTo>
                    <a:cubicBezTo>
                      <a:pt x="1588546" y="344244"/>
                      <a:pt x="1589741" y="377415"/>
                      <a:pt x="1581374" y="408790"/>
                    </a:cubicBezTo>
                    <a:cubicBezTo>
                      <a:pt x="1575176" y="432033"/>
                      <a:pt x="1555299" y="450093"/>
                      <a:pt x="1549101" y="473336"/>
                    </a:cubicBezTo>
                    <a:cubicBezTo>
                      <a:pt x="1540734" y="504711"/>
                      <a:pt x="1543281" y="538061"/>
                      <a:pt x="1538344" y="570155"/>
                    </a:cubicBezTo>
                    <a:cubicBezTo>
                      <a:pt x="1536096" y="584768"/>
                      <a:pt x="1531172" y="598842"/>
                      <a:pt x="1527586" y="613185"/>
                    </a:cubicBezTo>
                    <a:cubicBezTo>
                      <a:pt x="1520414" y="774550"/>
                      <a:pt x="1521831" y="936526"/>
                      <a:pt x="1506071" y="1097280"/>
                    </a:cubicBezTo>
                    <a:cubicBezTo>
                      <a:pt x="1503724" y="1121220"/>
                      <a:pt x="1483440" y="1139787"/>
                      <a:pt x="1473798" y="1161825"/>
                    </a:cubicBezTo>
                    <a:cubicBezTo>
                      <a:pt x="1446679" y="1223812"/>
                      <a:pt x="1432564" y="1277164"/>
                      <a:pt x="1398494" y="1333948"/>
                    </a:cubicBezTo>
                    <a:cubicBezTo>
                      <a:pt x="1378538" y="1367208"/>
                      <a:pt x="1360413" y="1402411"/>
                      <a:pt x="1333948" y="1430767"/>
                    </a:cubicBezTo>
                    <a:cubicBezTo>
                      <a:pt x="1279995" y="1488573"/>
                      <a:pt x="1239755" y="1498797"/>
                      <a:pt x="1172584" y="1527585"/>
                    </a:cubicBezTo>
                    <a:cubicBezTo>
                      <a:pt x="1011219" y="1495312"/>
                      <a:pt x="849081" y="1466689"/>
                      <a:pt x="688489" y="1430767"/>
                    </a:cubicBezTo>
                    <a:cubicBezTo>
                      <a:pt x="576453" y="1405706"/>
                      <a:pt x="355002" y="1344705"/>
                      <a:pt x="355002" y="1344705"/>
                    </a:cubicBezTo>
                    <a:cubicBezTo>
                      <a:pt x="290456" y="1351877"/>
                      <a:pt x="224542" y="1351179"/>
                      <a:pt x="161365" y="1366221"/>
                    </a:cubicBezTo>
                    <a:cubicBezTo>
                      <a:pt x="146565" y="1369745"/>
                      <a:pt x="142301" y="1390946"/>
                      <a:pt x="129092" y="1398494"/>
                    </a:cubicBezTo>
                    <a:cubicBezTo>
                      <a:pt x="116255" y="1405829"/>
                      <a:pt x="100405" y="1405665"/>
                      <a:pt x="86061" y="1409251"/>
                    </a:cubicBezTo>
                    <a:cubicBezTo>
                      <a:pt x="36616" y="1446335"/>
                      <a:pt x="14343" y="1427181"/>
                      <a:pt x="0" y="14307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B79395-6E21-CBE2-A869-39FF16ACB4A8}"/>
                  </a:ext>
                </a:extLst>
              </p:cNvPr>
              <p:cNvSpPr txBox="1"/>
              <p:nvPr/>
            </p:nvSpPr>
            <p:spPr>
              <a:xfrm rot="1988179">
                <a:off x="6357171" y="609614"/>
                <a:ext cx="471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EP </a:t>
                </a:r>
              </a:p>
              <a:p>
                <a:pPr algn="ctr"/>
                <a:r>
                  <a:rPr lang="en-AU" sz="1200" dirty="0"/>
                  <a:t>Act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283434-DCAF-7753-54C5-61B9AC6F03DD}"/>
                </a:ext>
              </a:extLst>
            </p:cNvPr>
            <p:cNvSpPr txBox="1"/>
            <p:nvPr/>
          </p:nvSpPr>
          <p:spPr>
            <a:xfrm>
              <a:off x="6993915" y="90946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600" dirty="0"/>
                <a:t>$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3F3AD1-33CE-6264-54DF-8237F3B5EDC9}"/>
              </a:ext>
            </a:extLst>
          </p:cNvPr>
          <p:cNvSpPr txBox="1"/>
          <p:nvPr/>
        </p:nvSpPr>
        <p:spPr>
          <a:xfrm>
            <a:off x="-18046" y="6424989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Tiers f</a:t>
            </a:r>
            <a:r>
              <a:rPr lang="en-AU" sz="12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 Sparrow, M 2000. </a:t>
            </a:r>
            <a:r>
              <a:rPr lang="en-AU" sz="1200" i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Regulatory Craft: Controlling risks, solving problems and managing compliance.</a:t>
            </a:r>
            <a:endParaRPr lang="en-AU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489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0920" y="432048"/>
            <a:ext cx="5050904" cy="706090"/>
          </a:xfrm>
        </p:spPr>
        <p:txBody>
          <a:bodyPr lIns="91440" tIns="45720" rIns="91440" bIns="45720" anchor="b">
            <a:normAutofit fontScale="90000"/>
          </a:bodyPr>
          <a:lstStyle/>
          <a:p>
            <a:pPr marL="914400" lvl="2"/>
            <a:r>
              <a:rPr lang="en-AU" sz="3600" b="1" kern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Disclaimer</a:t>
            </a:r>
            <a:br>
              <a:rPr lang="en-AU" sz="4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</a:br>
            <a:endParaRPr lang="en-AU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99A6D4-2C06-04C1-F234-31E71EEB8750}"/>
              </a:ext>
            </a:extLst>
          </p:cNvPr>
          <p:cNvSpPr txBox="1">
            <a:spLocks/>
          </p:cNvSpPr>
          <p:nvPr/>
        </p:nvSpPr>
        <p:spPr>
          <a:xfrm>
            <a:off x="-540568" y="1008112"/>
            <a:ext cx="8280920" cy="55892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150" baseline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Examples are excerpts from </a:t>
            </a:r>
          </a:p>
          <a:p>
            <a:pPr lvl="3"/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broader legislation and </a:t>
            </a:r>
          </a:p>
          <a:p>
            <a:pPr lvl="3">
              <a:spcAft>
                <a:spcPts val="1200"/>
              </a:spcAft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reports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Selected for: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Demonstration of  the model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Compelling graphics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Do not represent: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The best or only examples, or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  <a:t>Full extent of agencies’ efforts or reporting</a:t>
            </a:r>
            <a:br>
              <a:rPr lang="en-AU" sz="2400" kern="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AU" sz="2400" kern="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Calibri"/>
              </a:rPr>
            </a:br>
            <a:endParaRPr lang="en-AU" sz="24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24" descr="A fenced in area with a sign&#10;&#10;Description automatically generated">
            <a:extLst>
              <a:ext uri="{FF2B5EF4-FFF2-40B4-BE49-F238E27FC236}">
                <a16:creationId xmlns:a16="http://schemas.microsoft.com/office/drawing/2014/main" id="{55785CB2-FAF2-578E-7FAA-E152EE726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38138"/>
            <a:ext cx="3851920" cy="21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86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940" y="3549642"/>
            <a:ext cx="8134672" cy="1470025"/>
          </a:xfrm>
        </p:spPr>
        <p:txBody>
          <a:bodyPr lIns="91440" tIns="45720" rIns="91440" bIns="45720" anchor="b">
            <a:normAutofit fontScale="90000"/>
          </a:bodyPr>
          <a:lstStyle/>
          <a:p>
            <a:pPr marL="914400" lvl="2"/>
            <a:r>
              <a:rPr lang="en-AU" sz="4000" dirty="0">
                <a:solidFill>
                  <a:schemeClr val="bg1"/>
                </a:solidFill>
                <a:latin typeface="+mj-lt"/>
              </a:rPr>
              <a:t>Tier 4</a:t>
            </a:r>
            <a:br>
              <a:rPr lang="en-AU" sz="4000" dirty="0">
                <a:solidFill>
                  <a:schemeClr val="bg1"/>
                </a:solidFill>
                <a:latin typeface="+mj-lt"/>
              </a:rPr>
            </a:br>
            <a:br>
              <a:rPr lang="en-AU" sz="4000" dirty="0">
                <a:solidFill>
                  <a:schemeClr val="bg1"/>
                </a:solidFill>
                <a:latin typeface="+mj-lt"/>
              </a:rPr>
            </a:br>
            <a:r>
              <a:rPr lang="en-AU" sz="4000" dirty="0">
                <a:solidFill>
                  <a:schemeClr val="bg1"/>
                </a:solidFill>
                <a:latin typeface="+mj-lt"/>
              </a:rPr>
              <a:t>Resource efficiency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sz="4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</a:br>
            <a:endParaRPr lang="en-AU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EFBDE8-A1D1-CA64-374C-C3CC06295E18}"/>
              </a:ext>
            </a:extLst>
          </p:cNvPr>
          <p:cNvGrpSpPr/>
          <p:nvPr/>
        </p:nvGrpSpPr>
        <p:grpSpPr>
          <a:xfrm>
            <a:off x="4067944" y="620688"/>
            <a:ext cx="4536504" cy="2592288"/>
            <a:chOff x="4067944" y="620688"/>
            <a:chExt cx="4536504" cy="259228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1386CFB-2DFB-08EE-5D93-9E1EB3E28FC0}"/>
                </a:ext>
              </a:extLst>
            </p:cNvPr>
            <p:cNvSpPr/>
            <p:nvPr/>
          </p:nvSpPr>
          <p:spPr>
            <a:xfrm>
              <a:off x="4067944" y="620688"/>
              <a:ext cx="4536504" cy="259228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0F2526-C427-BEAA-3607-C0C1955C57BF}"/>
                </a:ext>
              </a:extLst>
            </p:cNvPr>
            <p:cNvGrpSpPr/>
            <p:nvPr/>
          </p:nvGrpSpPr>
          <p:grpSpPr>
            <a:xfrm>
              <a:off x="4165500" y="772424"/>
              <a:ext cx="4366940" cy="2288815"/>
              <a:chOff x="4798185" y="0"/>
              <a:chExt cx="3136436" cy="184482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4354525-37A2-5CA9-CA95-2AC8657C6641}"/>
                  </a:ext>
                </a:extLst>
              </p:cNvPr>
              <p:cNvGrpSpPr/>
              <p:nvPr/>
            </p:nvGrpSpPr>
            <p:grpSpPr>
              <a:xfrm>
                <a:off x="4798185" y="0"/>
                <a:ext cx="3136436" cy="1844824"/>
                <a:chOff x="5421933" y="165263"/>
                <a:chExt cx="2793801" cy="1527585"/>
              </a:xfrm>
            </p:grpSpPr>
            <p:pic>
              <p:nvPicPr>
                <p:cNvPr id="6" name="Picture 4" descr="How to Draw a Closed Book - YouTube">
                  <a:extLst>
                    <a:ext uri="{FF2B5EF4-FFF2-40B4-BE49-F238E27FC236}">
                      <a16:creationId xmlns:a16="http://schemas.microsoft.com/office/drawing/2014/main" id="{4FB98BE1-CB87-B311-C9BF-2165E89041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1933" y="248227"/>
                  <a:ext cx="2432270" cy="13681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7054951-2BEA-8751-E4B5-EFDBEAB667F1}"/>
                    </a:ext>
                  </a:extLst>
                </p:cNvPr>
                <p:cNvSpPr/>
                <p:nvPr/>
              </p:nvSpPr>
              <p:spPr>
                <a:xfrm>
                  <a:off x="6623602" y="165263"/>
                  <a:ext cx="1592132" cy="1527585"/>
                </a:xfrm>
                <a:custGeom>
                  <a:avLst/>
                  <a:gdLst>
                    <a:gd name="connsiteX0" fmla="*/ 0 w 1592132"/>
                    <a:gd name="connsiteY0" fmla="*/ 1430767 h 1527585"/>
                    <a:gd name="connsiteX1" fmla="*/ 0 w 1592132"/>
                    <a:gd name="connsiteY1" fmla="*/ 1430767 h 1527585"/>
                    <a:gd name="connsiteX2" fmla="*/ 139849 w 1592132"/>
                    <a:gd name="connsiteY2" fmla="*/ 1323190 h 1527585"/>
                    <a:gd name="connsiteX3" fmla="*/ 182880 w 1592132"/>
                    <a:gd name="connsiteY3" fmla="*/ 1247887 h 1527585"/>
                    <a:gd name="connsiteX4" fmla="*/ 204395 w 1592132"/>
                    <a:gd name="connsiteY4" fmla="*/ 1215614 h 1527585"/>
                    <a:gd name="connsiteX5" fmla="*/ 225911 w 1592132"/>
                    <a:gd name="connsiteY5" fmla="*/ 1194098 h 1527585"/>
                    <a:gd name="connsiteX6" fmla="*/ 268941 w 1592132"/>
                    <a:gd name="connsiteY6" fmla="*/ 1172583 h 1527585"/>
                    <a:gd name="connsiteX7" fmla="*/ 344245 w 1592132"/>
                    <a:gd name="connsiteY7" fmla="*/ 1108037 h 1527585"/>
                    <a:gd name="connsiteX8" fmla="*/ 398033 w 1592132"/>
                    <a:gd name="connsiteY8" fmla="*/ 1086522 h 1527585"/>
                    <a:gd name="connsiteX9" fmla="*/ 430306 w 1592132"/>
                    <a:gd name="connsiteY9" fmla="*/ 1065007 h 1527585"/>
                    <a:gd name="connsiteX10" fmla="*/ 570155 w 1592132"/>
                    <a:gd name="connsiteY10" fmla="*/ 946672 h 1527585"/>
                    <a:gd name="connsiteX11" fmla="*/ 591671 w 1592132"/>
                    <a:gd name="connsiteY11" fmla="*/ 914400 h 1527585"/>
                    <a:gd name="connsiteX12" fmla="*/ 613186 w 1592132"/>
                    <a:gd name="connsiteY12" fmla="*/ 892884 h 1527585"/>
                    <a:gd name="connsiteX13" fmla="*/ 634701 w 1592132"/>
                    <a:gd name="connsiteY13" fmla="*/ 849854 h 1527585"/>
                    <a:gd name="connsiteX14" fmla="*/ 666974 w 1592132"/>
                    <a:gd name="connsiteY14" fmla="*/ 806823 h 1527585"/>
                    <a:gd name="connsiteX15" fmla="*/ 753035 w 1592132"/>
                    <a:gd name="connsiteY15" fmla="*/ 688489 h 1527585"/>
                    <a:gd name="connsiteX16" fmla="*/ 763793 w 1592132"/>
                    <a:gd name="connsiteY16" fmla="*/ 656216 h 1527585"/>
                    <a:gd name="connsiteX17" fmla="*/ 785308 w 1592132"/>
                    <a:gd name="connsiteY17" fmla="*/ 623943 h 1527585"/>
                    <a:gd name="connsiteX18" fmla="*/ 817581 w 1592132"/>
                    <a:gd name="connsiteY18" fmla="*/ 516367 h 1527585"/>
                    <a:gd name="connsiteX19" fmla="*/ 806824 w 1592132"/>
                    <a:gd name="connsiteY19" fmla="*/ 225910 h 1527585"/>
                    <a:gd name="connsiteX20" fmla="*/ 763793 w 1592132"/>
                    <a:gd name="connsiteY20" fmla="*/ 139849 h 1527585"/>
                    <a:gd name="connsiteX21" fmla="*/ 742278 w 1592132"/>
                    <a:gd name="connsiteY21" fmla="*/ 64545 h 1527585"/>
                    <a:gd name="connsiteX22" fmla="*/ 796066 w 1592132"/>
                    <a:gd name="connsiteY22" fmla="*/ 43030 h 1527585"/>
                    <a:gd name="connsiteX23" fmla="*/ 828339 w 1592132"/>
                    <a:gd name="connsiteY23" fmla="*/ 32272 h 1527585"/>
                    <a:gd name="connsiteX24" fmla="*/ 882127 w 1592132"/>
                    <a:gd name="connsiteY24" fmla="*/ 10757 h 1527585"/>
                    <a:gd name="connsiteX25" fmla="*/ 957431 w 1592132"/>
                    <a:gd name="connsiteY25" fmla="*/ 0 h 1527585"/>
                    <a:gd name="connsiteX26" fmla="*/ 1409252 w 1592132"/>
                    <a:gd name="connsiteY26" fmla="*/ 53788 h 1527585"/>
                    <a:gd name="connsiteX27" fmla="*/ 1484555 w 1592132"/>
                    <a:gd name="connsiteY27" fmla="*/ 96818 h 1527585"/>
                    <a:gd name="connsiteX28" fmla="*/ 1527586 w 1592132"/>
                    <a:gd name="connsiteY28" fmla="*/ 204395 h 1527585"/>
                    <a:gd name="connsiteX29" fmla="*/ 1592132 w 1592132"/>
                    <a:gd name="connsiteY29" fmla="*/ 311971 h 1527585"/>
                    <a:gd name="connsiteX30" fmla="*/ 1581374 w 1592132"/>
                    <a:gd name="connsiteY30" fmla="*/ 408790 h 1527585"/>
                    <a:gd name="connsiteX31" fmla="*/ 1549101 w 1592132"/>
                    <a:gd name="connsiteY31" fmla="*/ 473336 h 1527585"/>
                    <a:gd name="connsiteX32" fmla="*/ 1538344 w 1592132"/>
                    <a:gd name="connsiteY32" fmla="*/ 570155 h 1527585"/>
                    <a:gd name="connsiteX33" fmla="*/ 1527586 w 1592132"/>
                    <a:gd name="connsiteY33" fmla="*/ 613185 h 1527585"/>
                    <a:gd name="connsiteX34" fmla="*/ 1506071 w 1592132"/>
                    <a:gd name="connsiteY34" fmla="*/ 1097280 h 1527585"/>
                    <a:gd name="connsiteX35" fmla="*/ 1473798 w 1592132"/>
                    <a:gd name="connsiteY35" fmla="*/ 1161825 h 1527585"/>
                    <a:gd name="connsiteX36" fmla="*/ 1398494 w 1592132"/>
                    <a:gd name="connsiteY36" fmla="*/ 1333948 h 1527585"/>
                    <a:gd name="connsiteX37" fmla="*/ 1333948 w 1592132"/>
                    <a:gd name="connsiteY37" fmla="*/ 1430767 h 1527585"/>
                    <a:gd name="connsiteX38" fmla="*/ 1172584 w 1592132"/>
                    <a:gd name="connsiteY38" fmla="*/ 1527585 h 1527585"/>
                    <a:gd name="connsiteX39" fmla="*/ 688489 w 1592132"/>
                    <a:gd name="connsiteY39" fmla="*/ 1430767 h 1527585"/>
                    <a:gd name="connsiteX40" fmla="*/ 355002 w 1592132"/>
                    <a:gd name="connsiteY40" fmla="*/ 1344705 h 1527585"/>
                    <a:gd name="connsiteX41" fmla="*/ 161365 w 1592132"/>
                    <a:gd name="connsiteY41" fmla="*/ 1366221 h 1527585"/>
                    <a:gd name="connsiteX42" fmla="*/ 129092 w 1592132"/>
                    <a:gd name="connsiteY42" fmla="*/ 1398494 h 1527585"/>
                    <a:gd name="connsiteX43" fmla="*/ 86061 w 1592132"/>
                    <a:gd name="connsiteY43" fmla="*/ 1409251 h 1527585"/>
                    <a:gd name="connsiteX44" fmla="*/ 0 w 1592132"/>
                    <a:gd name="connsiteY44" fmla="*/ 1430767 h 1527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592132" h="1527585">
                      <a:moveTo>
                        <a:pt x="0" y="1430767"/>
                      </a:moveTo>
                      <a:lnTo>
                        <a:pt x="0" y="1430767"/>
                      </a:lnTo>
                      <a:cubicBezTo>
                        <a:pt x="47281" y="1397670"/>
                        <a:pt x="101914" y="1368712"/>
                        <a:pt x="139849" y="1323190"/>
                      </a:cubicBezTo>
                      <a:cubicBezTo>
                        <a:pt x="163678" y="1294596"/>
                        <a:pt x="163748" y="1281369"/>
                        <a:pt x="182880" y="1247887"/>
                      </a:cubicBezTo>
                      <a:cubicBezTo>
                        <a:pt x="189295" y="1236661"/>
                        <a:pt x="196318" y="1225710"/>
                        <a:pt x="204395" y="1215614"/>
                      </a:cubicBezTo>
                      <a:cubicBezTo>
                        <a:pt x="210731" y="1207694"/>
                        <a:pt x="217472" y="1199724"/>
                        <a:pt x="225911" y="1194098"/>
                      </a:cubicBezTo>
                      <a:cubicBezTo>
                        <a:pt x="239254" y="1185203"/>
                        <a:pt x="255892" y="1181904"/>
                        <a:pt x="268941" y="1172583"/>
                      </a:cubicBezTo>
                      <a:cubicBezTo>
                        <a:pt x="337424" y="1123666"/>
                        <a:pt x="261310" y="1154112"/>
                        <a:pt x="344245" y="1108037"/>
                      </a:cubicBezTo>
                      <a:cubicBezTo>
                        <a:pt x="361125" y="1098659"/>
                        <a:pt x="380761" y="1095158"/>
                        <a:pt x="398033" y="1086522"/>
                      </a:cubicBezTo>
                      <a:cubicBezTo>
                        <a:pt x="409597" y="1080740"/>
                        <a:pt x="419963" y="1072764"/>
                        <a:pt x="430306" y="1065007"/>
                      </a:cubicBezTo>
                      <a:cubicBezTo>
                        <a:pt x="477624" y="1029519"/>
                        <a:pt x="530718" y="992681"/>
                        <a:pt x="570155" y="946672"/>
                      </a:cubicBezTo>
                      <a:cubicBezTo>
                        <a:pt x="578569" y="936856"/>
                        <a:pt x="583594" y="924496"/>
                        <a:pt x="591671" y="914400"/>
                      </a:cubicBezTo>
                      <a:cubicBezTo>
                        <a:pt x="598007" y="906480"/>
                        <a:pt x="607560" y="901323"/>
                        <a:pt x="613186" y="892884"/>
                      </a:cubicBezTo>
                      <a:cubicBezTo>
                        <a:pt x="622081" y="879541"/>
                        <a:pt x="626202" y="863453"/>
                        <a:pt x="634701" y="849854"/>
                      </a:cubicBezTo>
                      <a:cubicBezTo>
                        <a:pt x="644204" y="834650"/>
                        <a:pt x="657029" y="821741"/>
                        <a:pt x="666974" y="806823"/>
                      </a:cubicBezTo>
                      <a:cubicBezTo>
                        <a:pt x="741195" y="695491"/>
                        <a:pt x="691278" y="750246"/>
                        <a:pt x="753035" y="688489"/>
                      </a:cubicBezTo>
                      <a:cubicBezTo>
                        <a:pt x="756621" y="677731"/>
                        <a:pt x="758722" y="666358"/>
                        <a:pt x="763793" y="656216"/>
                      </a:cubicBezTo>
                      <a:cubicBezTo>
                        <a:pt x="769575" y="644652"/>
                        <a:pt x="781219" y="636209"/>
                        <a:pt x="785308" y="623943"/>
                      </a:cubicBezTo>
                      <a:cubicBezTo>
                        <a:pt x="838883" y="463217"/>
                        <a:pt x="756770" y="637988"/>
                        <a:pt x="817581" y="516367"/>
                      </a:cubicBezTo>
                      <a:cubicBezTo>
                        <a:pt x="813995" y="419548"/>
                        <a:pt x="820526" y="321822"/>
                        <a:pt x="806824" y="225910"/>
                      </a:cubicBezTo>
                      <a:cubicBezTo>
                        <a:pt x="802288" y="194159"/>
                        <a:pt x="771572" y="170964"/>
                        <a:pt x="763793" y="139849"/>
                      </a:cubicBezTo>
                      <a:cubicBezTo>
                        <a:pt x="750285" y="85817"/>
                        <a:pt x="757710" y="110844"/>
                        <a:pt x="742278" y="64545"/>
                      </a:cubicBezTo>
                      <a:cubicBezTo>
                        <a:pt x="760207" y="57373"/>
                        <a:pt x="777985" y="49810"/>
                        <a:pt x="796066" y="43030"/>
                      </a:cubicBezTo>
                      <a:cubicBezTo>
                        <a:pt x="806684" y="39048"/>
                        <a:pt x="817721" y="36254"/>
                        <a:pt x="828339" y="32272"/>
                      </a:cubicBezTo>
                      <a:cubicBezTo>
                        <a:pt x="846420" y="25492"/>
                        <a:pt x="863393" y="15440"/>
                        <a:pt x="882127" y="10757"/>
                      </a:cubicBezTo>
                      <a:cubicBezTo>
                        <a:pt x="906726" y="4607"/>
                        <a:pt x="932330" y="3586"/>
                        <a:pt x="957431" y="0"/>
                      </a:cubicBezTo>
                      <a:cubicBezTo>
                        <a:pt x="1108038" y="17929"/>
                        <a:pt x="1260077" y="26389"/>
                        <a:pt x="1409252" y="53788"/>
                      </a:cubicBezTo>
                      <a:cubicBezTo>
                        <a:pt x="1437686" y="59011"/>
                        <a:pt x="1466694" y="74085"/>
                        <a:pt x="1484555" y="96818"/>
                      </a:cubicBezTo>
                      <a:cubicBezTo>
                        <a:pt x="1508416" y="127187"/>
                        <a:pt x="1509411" y="170317"/>
                        <a:pt x="1527586" y="204395"/>
                      </a:cubicBezTo>
                      <a:cubicBezTo>
                        <a:pt x="1637781" y="411011"/>
                        <a:pt x="1515746" y="121014"/>
                        <a:pt x="1592132" y="311971"/>
                      </a:cubicBezTo>
                      <a:cubicBezTo>
                        <a:pt x="1588546" y="344244"/>
                        <a:pt x="1589741" y="377415"/>
                        <a:pt x="1581374" y="408790"/>
                      </a:cubicBezTo>
                      <a:cubicBezTo>
                        <a:pt x="1575176" y="432033"/>
                        <a:pt x="1555299" y="450093"/>
                        <a:pt x="1549101" y="473336"/>
                      </a:cubicBezTo>
                      <a:cubicBezTo>
                        <a:pt x="1540734" y="504711"/>
                        <a:pt x="1543281" y="538061"/>
                        <a:pt x="1538344" y="570155"/>
                      </a:cubicBezTo>
                      <a:cubicBezTo>
                        <a:pt x="1536096" y="584768"/>
                        <a:pt x="1531172" y="598842"/>
                        <a:pt x="1527586" y="613185"/>
                      </a:cubicBezTo>
                      <a:cubicBezTo>
                        <a:pt x="1520414" y="774550"/>
                        <a:pt x="1521831" y="936526"/>
                        <a:pt x="1506071" y="1097280"/>
                      </a:cubicBezTo>
                      <a:cubicBezTo>
                        <a:pt x="1503724" y="1121220"/>
                        <a:pt x="1483440" y="1139787"/>
                        <a:pt x="1473798" y="1161825"/>
                      </a:cubicBezTo>
                      <a:cubicBezTo>
                        <a:pt x="1446679" y="1223812"/>
                        <a:pt x="1432564" y="1277164"/>
                        <a:pt x="1398494" y="1333948"/>
                      </a:cubicBezTo>
                      <a:cubicBezTo>
                        <a:pt x="1378538" y="1367208"/>
                        <a:pt x="1360413" y="1402411"/>
                        <a:pt x="1333948" y="1430767"/>
                      </a:cubicBezTo>
                      <a:cubicBezTo>
                        <a:pt x="1279995" y="1488573"/>
                        <a:pt x="1239755" y="1498797"/>
                        <a:pt x="1172584" y="1527585"/>
                      </a:cubicBezTo>
                      <a:cubicBezTo>
                        <a:pt x="1011219" y="1495312"/>
                        <a:pt x="849081" y="1466689"/>
                        <a:pt x="688489" y="1430767"/>
                      </a:cubicBezTo>
                      <a:cubicBezTo>
                        <a:pt x="576453" y="1405706"/>
                        <a:pt x="355002" y="1344705"/>
                        <a:pt x="355002" y="1344705"/>
                      </a:cubicBezTo>
                      <a:cubicBezTo>
                        <a:pt x="290456" y="1351877"/>
                        <a:pt x="224542" y="1351179"/>
                        <a:pt x="161365" y="1366221"/>
                      </a:cubicBezTo>
                      <a:cubicBezTo>
                        <a:pt x="146565" y="1369745"/>
                        <a:pt x="142301" y="1390946"/>
                        <a:pt x="129092" y="1398494"/>
                      </a:cubicBezTo>
                      <a:cubicBezTo>
                        <a:pt x="116255" y="1405829"/>
                        <a:pt x="100405" y="1405665"/>
                        <a:pt x="86061" y="1409251"/>
                      </a:cubicBezTo>
                      <a:cubicBezTo>
                        <a:pt x="36616" y="1446335"/>
                        <a:pt x="14343" y="1427181"/>
                        <a:pt x="0" y="14307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DFDDB7-1832-3485-291C-B1AD0AB5412C}"/>
                    </a:ext>
                  </a:extLst>
                </p:cNvPr>
                <p:cNvSpPr txBox="1"/>
                <p:nvPr/>
              </p:nvSpPr>
              <p:spPr>
                <a:xfrm rot="1988179">
                  <a:off x="6357171" y="609614"/>
                  <a:ext cx="4710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EP </a:t>
                  </a:r>
                </a:p>
                <a:p>
                  <a:pPr algn="ctr"/>
                  <a:r>
                    <a:rPr lang="en-AU" sz="1200" dirty="0"/>
                    <a:t>Act</a:t>
                  </a: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DBAF4B-DA17-4FD6-3AA9-D32F87F1B2D7}"/>
                  </a:ext>
                </a:extLst>
              </p:cNvPr>
              <p:cNvSpPr txBox="1"/>
              <p:nvPr/>
            </p:nvSpPr>
            <p:spPr>
              <a:xfrm>
                <a:off x="6993915" y="90946"/>
                <a:ext cx="8691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9600" dirty="0"/>
                  <a:t>$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9CC31A5-4EBC-DC83-1594-977024F9ED9F}"/>
                </a:ext>
              </a:extLst>
            </p:cNvPr>
            <p:cNvSpPr/>
            <p:nvPr/>
          </p:nvSpPr>
          <p:spPr>
            <a:xfrm>
              <a:off x="4505833" y="885258"/>
              <a:ext cx="3801837" cy="2049933"/>
            </a:xfrm>
            <a:prstGeom prst="round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615F4E-F179-CDD7-5A99-D60C9ADAFAD3}"/>
                </a:ext>
              </a:extLst>
            </p:cNvPr>
            <p:cNvSpPr/>
            <p:nvPr/>
          </p:nvSpPr>
          <p:spPr>
            <a:xfrm>
              <a:off x="4165500" y="847344"/>
              <a:ext cx="550516" cy="2164080"/>
            </a:xfrm>
            <a:custGeom>
              <a:avLst/>
              <a:gdLst>
                <a:gd name="connsiteX0" fmla="*/ 792480 w 835152"/>
                <a:gd name="connsiteY0" fmla="*/ 0 h 2164080"/>
                <a:gd name="connsiteX1" fmla="*/ 597408 w 835152"/>
                <a:gd name="connsiteY1" fmla="*/ 201168 h 2164080"/>
                <a:gd name="connsiteX2" fmla="*/ 542544 w 835152"/>
                <a:gd name="connsiteY2" fmla="*/ 694944 h 2164080"/>
                <a:gd name="connsiteX3" fmla="*/ 542544 w 835152"/>
                <a:gd name="connsiteY3" fmla="*/ 1834896 h 2164080"/>
                <a:gd name="connsiteX4" fmla="*/ 615696 w 835152"/>
                <a:gd name="connsiteY4" fmla="*/ 1987296 h 2164080"/>
                <a:gd name="connsiteX5" fmla="*/ 798576 w 835152"/>
                <a:gd name="connsiteY5" fmla="*/ 2097024 h 2164080"/>
                <a:gd name="connsiteX6" fmla="*/ 835152 w 835152"/>
                <a:gd name="connsiteY6" fmla="*/ 2164080 h 2164080"/>
                <a:gd name="connsiteX7" fmla="*/ 237744 w 835152"/>
                <a:gd name="connsiteY7" fmla="*/ 2164080 h 2164080"/>
                <a:gd name="connsiteX8" fmla="*/ 0 w 835152"/>
                <a:gd name="connsiteY8" fmla="*/ 2109216 h 2164080"/>
                <a:gd name="connsiteX9" fmla="*/ 0 w 835152"/>
                <a:gd name="connsiteY9" fmla="*/ 0 h 2164080"/>
                <a:gd name="connsiteX10" fmla="*/ 792480 w 835152"/>
                <a:gd name="connsiteY10" fmla="*/ 0 h 216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152" h="2164080">
                  <a:moveTo>
                    <a:pt x="792480" y="0"/>
                  </a:moveTo>
                  <a:lnTo>
                    <a:pt x="597408" y="201168"/>
                  </a:lnTo>
                  <a:lnTo>
                    <a:pt x="542544" y="694944"/>
                  </a:lnTo>
                  <a:lnTo>
                    <a:pt x="542544" y="1834896"/>
                  </a:lnTo>
                  <a:lnTo>
                    <a:pt x="615696" y="1987296"/>
                  </a:lnTo>
                  <a:lnTo>
                    <a:pt x="798576" y="2097024"/>
                  </a:lnTo>
                  <a:lnTo>
                    <a:pt x="835152" y="2164080"/>
                  </a:lnTo>
                  <a:lnTo>
                    <a:pt x="237744" y="2164080"/>
                  </a:lnTo>
                  <a:lnTo>
                    <a:pt x="0" y="2109216"/>
                  </a:lnTo>
                  <a:lnTo>
                    <a:pt x="0" y="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3E02A-B6E6-7A8F-6E43-F464060858A4}"/>
                </a:ext>
              </a:extLst>
            </p:cNvPr>
            <p:cNvSpPr/>
            <p:nvPr/>
          </p:nvSpPr>
          <p:spPr>
            <a:xfrm>
              <a:off x="7045016" y="692696"/>
              <a:ext cx="1559432" cy="804672"/>
            </a:xfrm>
            <a:custGeom>
              <a:avLst/>
              <a:gdLst>
                <a:gd name="connsiteX0" fmla="*/ 18288 w 1487424"/>
                <a:gd name="connsiteY0" fmla="*/ 201168 h 804672"/>
                <a:gd name="connsiteX1" fmla="*/ 1146048 w 1487424"/>
                <a:gd name="connsiteY1" fmla="*/ 188976 h 804672"/>
                <a:gd name="connsiteX2" fmla="*/ 1274064 w 1487424"/>
                <a:gd name="connsiteY2" fmla="*/ 310896 h 804672"/>
                <a:gd name="connsiteX3" fmla="*/ 1322832 w 1487424"/>
                <a:gd name="connsiteY3" fmla="*/ 384048 h 804672"/>
                <a:gd name="connsiteX4" fmla="*/ 1359408 w 1487424"/>
                <a:gd name="connsiteY4" fmla="*/ 804672 h 804672"/>
                <a:gd name="connsiteX5" fmla="*/ 1487424 w 1487424"/>
                <a:gd name="connsiteY5" fmla="*/ 786384 h 804672"/>
                <a:gd name="connsiteX6" fmla="*/ 1377696 w 1487424"/>
                <a:gd name="connsiteY6" fmla="*/ 12192 h 804672"/>
                <a:gd name="connsiteX7" fmla="*/ 0 w 1487424"/>
                <a:gd name="connsiteY7" fmla="*/ 0 h 804672"/>
                <a:gd name="connsiteX8" fmla="*/ 67056 w 1487424"/>
                <a:gd name="connsiteY8" fmla="*/ 188976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424" h="804672">
                  <a:moveTo>
                    <a:pt x="18288" y="201168"/>
                  </a:moveTo>
                  <a:lnTo>
                    <a:pt x="1146048" y="188976"/>
                  </a:lnTo>
                  <a:lnTo>
                    <a:pt x="1274064" y="310896"/>
                  </a:lnTo>
                  <a:lnTo>
                    <a:pt x="1322832" y="384048"/>
                  </a:lnTo>
                  <a:lnTo>
                    <a:pt x="1359408" y="804672"/>
                  </a:lnTo>
                  <a:lnTo>
                    <a:pt x="1487424" y="786384"/>
                  </a:lnTo>
                  <a:lnTo>
                    <a:pt x="1377696" y="12192"/>
                  </a:lnTo>
                  <a:lnTo>
                    <a:pt x="0" y="0"/>
                  </a:lnTo>
                  <a:lnTo>
                    <a:pt x="67056" y="188976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E31883-A82F-2C2C-2701-688CCADDB4D5}"/>
                </a:ext>
              </a:extLst>
            </p:cNvPr>
            <p:cNvSpPr/>
            <p:nvPr/>
          </p:nvSpPr>
          <p:spPr>
            <a:xfrm>
              <a:off x="7991856" y="762000"/>
              <a:ext cx="566934" cy="1950720"/>
            </a:xfrm>
            <a:custGeom>
              <a:avLst/>
              <a:gdLst>
                <a:gd name="connsiteX0" fmla="*/ 103632 w 566934"/>
                <a:gd name="connsiteY0" fmla="*/ 158496 h 1950720"/>
                <a:gd name="connsiteX1" fmla="*/ 286512 w 566934"/>
                <a:gd name="connsiteY1" fmla="*/ 323088 h 1950720"/>
                <a:gd name="connsiteX2" fmla="*/ 323088 w 566934"/>
                <a:gd name="connsiteY2" fmla="*/ 859536 h 1950720"/>
                <a:gd name="connsiteX3" fmla="*/ 316992 w 566934"/>
                <a:gd name="connsiteY3" fmla="*/ 1810512 h 1950720"/>
                <a:gd name="connsiteX4" fmla="*/ 426720 w 566934"/>
                <a:gd name="connsiteY4" fmla="*/ 1950720 h 1950720"/>
                <a:gd name="connsiteX5" fmla="*/ 560832 w 566934"/>
                <a:gd name="connsiteY5" fmla="*/ 1066800 h 1950720"/>
                <a:gd name="connsiteX6" fmla="*/ 566928 w 566934"/>
                <a:gd name="connsiteY6" fmla="*/ 932688 h 1950720"/>
                <a:gd name="connsiteX7" fmla="*/ 560832 w 566934"/>
                <a:gd name="connsiteY7" fmla="*/ 243840 h 1950720"/>
                <a:gd name="connsiteX8" fmla="*/ 518160 w 566934"/>
                <a:gd name="connsiteY8" fmla="*/ 134112 h 1950720"/>
                <a:gd name="connsiteX9" fmla="*/ 103632 w 566934"/>
                <a:gd name="connsiteY9" fmla="*/ 0 h 1950720"/>
                <a:gd name="connsiteX10" fmla="*/ 42672 w 566934"/>
                <a:gd name="connsiteY10" fmla="*/ 24384 h 1950720"/>
                <a:gd name="connsiteX11" fmla="*/ 0 w 566934"/>
                <a:gd name="connsiteY11" fmla="*/ 140208 h 19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934" h="1950720">
                  <a:moveTo>
                    <a:pt x="103632" y="158496"/>
                  </a:moveTo>
                  <a:lnTo>
                    <a:pt x="286512" y="323088"/>
                  </a:lnTo>
                  <a:lnTo>
                    <a:pt x="323088" y="859536"/>
                  </a:lnTo>
                  <a:lnTo>
                    <a:pt x="316992" y="1810512"/>
                  </a:lnTo>
                  <a:lnTo>
                    <a:pt x="426720" y="1950720"/>
                  </a:lnTo>
                  <a:lnTo>
                    <a:pt x="560832" y="1066800"/>
                  </a:lnTo>
                  <a:cubicBezTo>
                    <a:pt x="567379" y="948957"/>
                    <a:pt x="566928" y="993704"/>
                    <a:pt x="566928" y="932688"/>
                  </a:cubicBezTo>
                  <a:lnTo>
                    <a:pt x="560832" y="243840"/>
                  </a:lnTo>
                  <a:cubicBezTo>
                    <a:pt x="531159" y="162240"/>
                    <a:pt x="545817" y="198645"/>
                    <a:pt x="518160" y="134112"/>
                  </a:cubicBezTo>
                  <a:lnTo>
                    <a:pt x="103632" y="0"/>
                  </a:lnTo>
                  <a:lnTo>
                    <a:pt x="42672" y="24384"/>
                  </a:lnTo>
                  <a:lnTo>
                    <a:pt x="0" y="140208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233C00-1DC9-D65E-9EDB-BD5662BA6C51}"/>
                </a:ext>
              </a:extLst>
            </p:cNvPr>
            <p:cNvSpPr/>
            <p:nvPr/>
          </p:nvSpPr>
          <p:spPr>
            <a:xfrm>
              <a:off x="7217664" y="2846832"/>
              <a:ext cx="1042416" cy="310896"/>
            </a:xfrm>
            <a:custGeom>
              <a:avLst/>
              <a:gdLst>
                <a:gd name="connsiteX0" fmla="*/ 950976 w 1042416"/>
                <a:gd name="connsiteY0" fmla="*/ 42672 h 310896"/>
                <a:gd name="connsiteX1" fmla="*/ 323088 w 1042416"/>
                <a:gd name="connsiteY1" fmla="*/ 91440 h 310896"/>
                <a:gd name="connsiteX2" fmla="*/ 0 w 1042416"/>
                <a:gd name="connsiteY2" fmla="*/ 97536 h 310896"/>
                <a:gd name="connsiteX3" fmla="*/ 542544 w 1042416"/>
                <a:gd name="connsiteY3" fmla="*/ 292608 h 310896"/>
                <a:gd name="connsiteX4" fmla="*/ 591312 w 1042416"/>
                <a:gd name="connsiteY4" fmla="*/ 310896 h 310896"/>
                <a:gd name="connsiteX5" fmla="*/ 1036320 w 1042416"/>
                <a:gd name="connsiteY5" fmla="*/ 249936 h 310896"/>
                <a:gd name="connsiteX6" fmla="*/ 1042416 w 1042416"/>
                <a:gd name="connsiteY6" fmla="*/ 0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416" h="310896">
                  <a:moveTo>
                    <a:pt x="950976" y="42672"/>
                  </a:moveTo>
                  <a:lnTo>
                    <a:pt x="323088" y="91440"/>
                  </a:lnTo>
                  <a:lnTo>
                    <a:pt x="0" y="97536"/>
                  </a:lnTo>
                  <a:lnTo>
                    <a:pt x="542544" y="292608"/>
                  </a:lnTo>
                  <a:lnTo>
                    <a:pt x="591312" y="310896"/>
                  </a:lnTo>
                  <a:lnTo>
                    <a:pt x="1036320" y="249936"/>
                  </a:lnTo>
                  <a:lnTo>
                    <a:pt x="1042416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0F13FD6-9B3F-1AA0-563A-CD53E74C1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10179"/>
              </p:ext>
            </p:extLst>
          </p:nvPr>
        </p:nvGraphicFramePr>
        <p:xfrm>
          <a:off x="467544" y="4273586"/>
          <a:ext cx="8208912" cy="127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642021133"/>
                    </a:ext>
                  </a:extLst>
                </a:gridCol>
              </a:tblGrid>
              <a:tr h="1271684">
                <a:tc>
                  <a:txBody>
                    <a:bodyPr/>
                    <a:lstStyle/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Agency resources and authority</a:t>
                      </a:r>
                    </a:p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Regulated community’s resources </a:t>
                      </a:r>
                    </a:p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State authority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1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01999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BE6E-9AFA-2415-81A2-FA8950CB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5" y="332656"/>
            <a:ext cx="8712968" cy="582286"/>
          </a:xfrm>
        </p:spPr>
        <p:txBody>
          <a:bodyPr/>
          <a:lstStyle/>
          <a:p>
            <a:r>
              <a:rPr lang="en-AU" dirty="0"/>
              <a:t>USA EPA Annual Performance Report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844D8-12AD-984A-90F5-062C0C717144}"/>
              </a:ext>
            </a:extLst>
          </p:cNvPr>
          <p:cNvSpPr txBox="1"/>
          <p:nvPr/>
        </p:nvSpPr>
        <p:spPr>
          <a:xfrm>
            <a:off x="339182" y="6129007"/>
            <a:ext cx="3851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https://www.epa.gov/system/files/documents/2024-04/fy25-cj-15-program-performance.pd, </a:t>
            </a:r>
          </a:p>
          <a:p>
            <a:r>
              <a:rPr lang="en-AU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https://www.epa.gov/planandbudget/results f</a:t>
            </a:r>
            <a:r>
              <a:rPr lang="en-AU" sz="1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E1641-4DB9-86C8-89AA-6839E47D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" y="1951682"/>
            <a:ext cx="9144000" cy="3277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0800D6-3DCD-6E31-5B7B-375F30C05AE0}"/>
              </a:ext>
            </a:extLst>
          </p:cNvPr>
          <p:cNvSpPr txBox="1"/>
          <p:nvPr/>
        </p:nvSpPr>
        <p:spPr>
          <a:xfrm>
            <a:off x="-28478" y="951963"/>
            <a:ext cx="8992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towards the 2022-2026 USA EPA Strategic plan. </a:t>
            </a:r>
            <a:endParaRPr lang="en-AU" dirty="0">
              <a:solidFill>
                <a:srgbClr val="5224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 programmatic and financial performance reports on an annual basis.</a:t>
            </a:r>
          </a:p>
        </p:txBody>
      </p:sp>
    </p:spTree>
    <p:extLst>
      <p:ext uri="{BB962C8B-B14F-4D97-AF65-F5344CB8AC3E}">
        <p14:creationId xmlns:p14="http://schemas.microsoft.com/office/powerpoint/2010/main" val="12906214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91DE-6616-30C7-8FFE-6E9D4CC9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08" y="116632"/>
            <a:ext cx="9168408" cy="706090"/>
          </a:xfrm>
        </p:spPr>
        <p:txBody>
          <a:bodyPr/>
          <a:lstStyle/>
          <a:p>
            <a:r>
              <a:rPr lang="en-AU" dirty="0"/>
              <a:t>NZ Environment Protection Authority Act 2011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2FB09-0DD7-D111-BA90-EA88654A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0" y="1607164"/>
            <a:ext cx="6709868" cy="4305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886325-91E2-0CF6-5965-07689E9E81D4}"/>
              </a:ext>
            </a:extLst>
          </p:cNvPr>
          <p:cNvSpPr txBox="1"/>
          <p:nvPr/>
        </p:nvSpPr>
        <p:spPr>
          <a:xfrm>
            <a:off x="107504" y="6429473"/>
            <a:ext cx="70567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https://www.epa.govt.nz/assets/RecordsAPI/EPA-Annual-Report-2024.pdf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F62FD-644D-68D7-FD84-79AAA72B1343}"/>
              </a:ext>
            </a:extLst>
          </p:cNvPr>
          <p:cNvSpPr txBox="1"/>
          <p:nvPr/>
        </p:nvSpPr>
        <p:spPr>
          <a:xfrm>
            <a:off x="-24408" y="1043444"/>
            <a:ext cx="898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sz="1800" dirty="0">
                <a:solidFill>
                  <a:srgbClr val="5224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an EP Authority and provide for its functions and operations.</a:t>
            </a:r>
          </a:p>
        </p:txBody>
      </p:sp>
    </p:spTree>
    <p:extLst>
      <p:ext uri="{BB962C8B-B14F-4D97-AF65-F5344CB8AC3E}">
        <p14:creationId xmlns:p14="http://schemas.microsoft.com/office/powerpoint/2010/main" val="17322479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0B76-EB78-4440-9C3C-E8AD1252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492897"/>
            <a:ext cx="6442992" cy="2088232"/>
          </a:xfrm>
        </p:spPr>
        <p:txBody>
          <a:bodyPr>
            <a:normAutofit fontScale="90000"/>
          </a:bodyPr>
          <a:lstStyle/>
          <a:p>
            <a:pPr marL="133350" lvl="2"/>
            <a:r>
              <a:rPr lang="en-AU" sz="4000" dirty="0">
                <a:solidFill>
                  <a:schemeClr val="bg1"/>
                </a:solidFill>
                <a:latin typeface="+mj-lt"/>
              </a:rPr>
              <a:t>Tier 3</a:t>
            </a:r>
            <a:br>
              <a:rPr lang="en-AU" sz="4000" dirty="0">
                <a:solidFill>
                  <a:schemeClr val="bg1"/>
                </a:solidFill>
                <a:latin typeface="+mj-lt"/>
              </a:rPr>
            </a:br>
            <a:br>
              <a:rPr lang="en-AU" sz="4000" dirty="0">
                <a:solidFill>
                  <a:schemeClr val="bg1"/>
                </a:solidFill>
                <a:latin typeface="+mj-lt"/>
              </a:rPr>
            </a:br>
            <a:r>
              <a:rPr lang="en-AU" sz="4000" dirty="0">
                <a:solidFill>
                  <a:schemeClr val="bg1"/>
                </a:solidFill>
                <a:latin typeface="+mj-lt"/>
              </a:rPr>
              <a:t>Activities and outputs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8ED1-B3C4-B45D-ADF0-1AAE812C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48680"/>
            <a:ext cx="4927361" cy="172819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F05CC4-E7F5-FD16-03A4-A05DD4C8A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22002"/>
              </p:ext>
            </p:extLst>
          </p:nvPr>
        </p:nvGraphicFramePr>
        <p:xfrm>
          <a:off x="467544" y="4437112"/>
          <a:ext cx="8208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64202113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Enforcement actions (numbers, seriousness, penalties etc), </a:t>
                      </a:r>
                    </a:p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Inspections (numbers, nature, findings etc), </a:t>
                      </a:r>
                    </a:p>
                    <a:p>
                      <a:pPr marL="630238" lvl="2" indent="-450850">
                        <a:buFont typeface="Wingdings" panose="05000000000000000000" pitchFamily="2" charset="2"/>
                        <a:buChar char=""/>
                      </a:pPr>
                      <a:r>
                        <a:rPr lang="en-AU" sz="2400" b="0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Education, outreach, collaborative partnerships,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1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817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ACTGov Brand Palette">
      <a:dk1>
        <a:srgbClr val="472C8C"/>
      </a:dk1>
      <a:lt1>
        <a:srgbClr val="FFFFFF"/>
      </a:lt1>
      <a:dk2>
        <a:srgbClr val="472C8C"/>
      </a:dk2>
      <a:lt2>
        <a:srgbClr val="EBE9E8"/>
      </a:lt2>
      <a:accent1>
        <a:srgbClr val="077F79"/>
      </a:accent1>
      <a:accent2>
        <a:srgbClr val="008FC5"/>
      </a:accent2>
      <a:accent3>
        <a:srgbClr val="90A630"/>
      </a:accent3>
      <a:accent4>
        <a:srgbClr val="C6B30B"/>
      </a:accent4>
      <a:accent5>
        <a:srgbClr val="F26C23"/>
      </a:accent5>
      <a:accent6>
        <a:srgbClr val="F14C76"/>
      </a:accent6>
      <a:hlink>
        <a:srgbClr val="008FC5"/>
      </a:hlink>
      <a:folHlink>
        <a:srgbClr val="93171B"/>
      </a:folHlink>
    </a:clrScheme>
    <a:fontScheme name="Sentence ca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1e462d-9150-4c26-92a0-9e52918a17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786E4D41971409087AC9086949FCE" ma:contentTypeVersion="18" ma:contentTypeDescription="Create a new document." ma:contentTypeScope="" ma:versionID="1c2cd879816d532f35ef6212b3b62ca1">
  <xsd:schema xmlns:xsd="http://www.w3.org/2001/XMLSchema" xmlns:xs="http://www.w3.org/2001/XMLSchema" xmlns:p="http://schemas.microsoft.com/office/2006/metadata/properties" xmlns:ns3="891e462d-9150-4c26-92a0-9e52918a1742" xmlns:ns4="1a74f72d-646a-46b0-99ea-6bcf164326b0" targetNamespace="http://schemas.microsoft.com/office/2006/metadata/properties" ma:root="true" ma:fieldsID="2749059e205fe0b61c35546fca7459bf" ns3:_="" ns4:_="">
    <xsd:import namespace="891e462d-9150-4c26-92a0-9e52918a1742"/>
    <xsd:import namespace="1a74f72d-646a-46b0-99ea-6bcf164326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e462d-9150-4c26-92a0-9e52918a1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f72d-646a-46b0-99ea-6bcf164326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20880-8AFA-4401-B64B-3D6BAD2E09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9538E4-26B0-4781-A70B-7E5B81A1117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891e462d-9150-4c26-92a0-9e52918a1742"/>
    <ds:schemaRef ds:uri="http://schemas.openxmlformats.org/package/2006/metadata/core-properties"/>
    <ds:schemaRef ds:uri="http://purl.org/dc/dcmitype/"/>
    <ds:schemaRef ds:uri="http://purl.org/dc/terms/"/>
    <ds:schemaRef ds:uri="1a74f72d-646a-46b0-99ea-6bcf164326b0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0DD40A-5FC2-4840-98AF-072FA8362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1e462d-9150-4c26-92a0-9e52918a1742"/>
    <ds:schemaRef ds:uri="1a74f72d-646a-46b0-99ea-6bcf16432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6a1c6b2-52d5-49b7-9598-2998b6301fb2}" enabled="1" method="Privileged" siteId="{8c3c81bc-2b3c-44af-b3f7-6f620b3910ee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1052</Words>
  <Application>Microsoft Office PowerPoint</Application>
  <PresentationFormat>On-screen Show (4:3)</PresentationFormat>
  <Paragraphs>127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plusjakartasans</vt:lpstr>
      <vt:lpstr>Symbol</vt:lpstr>
      <vt:lpstr>Times New Roman</vt:lpstr>
      <vt:lpstr>Wingdings</vt:lpstr>
      <vt:lpstr>Office Theme</vt:lpstr>
      <vt:lpstr>Outcome and impact reporting in environment protection regulation</vt:lpstr>
      <vt:lpstr>Overview</vt:lpstr>
      <vt:lpstr>Goal</vt:lpstr>
      <vt:lpstr>Definitions</vt:lpstr>
      <vt:lpstr>Disclaimer </vt:lpstr>
      <vt:lpstr>Tier 4  Resource efficiency  </vt:lpstr>
      <vt:lpstr>USA EPA Annual Performance Report 2023</vt:lpstr>
      <vt:lpstr>NZ Environment Protection Authority Act 2011 </vt:lpstr>
      <vt:lpstr>Tier 3  Activities and outputs  </vt:lpstr>
      <vt:lpstr>Northern Territory Authority Act 2012</vt:lpstr>
      <vt:lpstr>New Zealand Environmental Protection Authority</vt:lpstr>
      <vt:lpstr>NSW Protection of the Environment Operations Act 1997 </vt:lpstr>
      <vt:lpstr>Australian Inspector-General of Water Compliance</vt:lpstr>
      <vt:lpstr>Tier 2  Behavioural change   </vt:lpstr>
      <vt:lpstr>ACT EPA – Environment Protection Act 1997</vt:lpstr>
      <vt:lpstr>Qld Environment Protection Compliance and Enforcement</vt:lpstr>
      <vt:lpstr>Tier 1  Impacts and outcomes </vt:lpstr>
      <vt:lpstr>ACT Greenhouse Gas Emission Reduction</vt:lpstr>
      <vt:lpstr>African Union Commission and African Union</vt:lpstr>
      <vt:lpstr>USA Clean Air Act 1970</vt:lpstr>
      <vt:lpstr>South Australia – EPA administration</vt:lpstr>
      <vt:lpstr>Opportunities  </vt:lpstr>
      <vt:lpstr>Opportunities</vt:lpstr>
    </vt:vector>
  </TitlesOfParts>
  <Company>ACT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 Government</dc:creator>
  <cp:keywords>template</cp:keywords>
  <cp:lastModifiedBy>Luke WADE</cp:lastModifiedBy>
  <cp:revision>106</cp:revision>
  <dcterms:created xsi:type="dcterms:W3CDTF">2016-04-05T06:22:20Z</dcterms:created>
  <dcterms:modified xsi:type="dcterms:W3CDTF">2024-11-12T03:01:32Z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0x010100C9B786E4D41971409087AC9086949FCE</vt:lpwstr>
  </property>
  <property fmtid="{D5CDD505-2E9C-101B-9397-08002B2CF9AE}" pid="3" name="MSIP_Label_69af8531-eb46-4968-8cb3-105d2f5ea87e_Enabled">
    <vt:lpwstr>true</vt:lpwstr>
  </property>
  <property fmtid="{D5CDD505-2E9C-101B-9397-08002B2CF9AE}" pid="4" name="MSIP_Label_69af8531-eb46-4968-8cb3-105d2f5ea87e_SetDate">
    <vt:lpwstr>2022-02-17T21:47:20Z</vt:lpwstr>
  </property>
  <property fmtid="{D5CDD505-2E9C-101B-9397-08002B2CF9AE}" pid="5" name="MSIP_Label_69af8531-eb46-4968-8cb3-105d2f5ea87e_Method">
    <vt:lpwstr>Privileged</vt:lpwstr>
  </property>
  <property fmtid="{D5CDD505-2E9C-101B-9397-08002B2CF9AE}" pid="6" name="MSIP_Label_69af8531-eb46-4968-8cb3-105d2f5ea87e_Name">
    <vt:lpwstr>Official - No Marking</vt:lpwstr>
  </property>
  <property fmtid="{D5CDD505-2E9C-101B-9397-08002B2CF9AE}" pid="7" name="MSIP_Label_69af8531-eb46-4968-8cb3-105d2f5ea87e_SiteId">
    <vt:lpwstr>b46c1908-0334-4236-b978-585ee88e4199</vt:lpwstr>
  </property>
  <property fmtid="{D5CDD505-2E9C-101B-9397-08002B2CF9AE}" pid="8" name="MSIP_Label_69af8531-eb46-4968-8cb3-105d2f5ea87e_ActionId">
    <vt:lpwstr>6ad1a315-aa22-4e5d-872e-53a2fec33959</vt:lpwstr>
  </property>
  <property fmtid="{D5CDD505-2E9C-101B-9397-08002B2CF9AE}" pid="9" name="MSIP_Label_69af8531-eb46-4968-8cb3-105d2f5ea87e_ContentBits">
    <vt:lpwstr>0</vt:lpwstr>
  </property>
  <property fmtid="{D5CDD505-2E9C-101B-9397-08002B2CF9AE}" pid="10" name="MediaServiceImageTags">
    <vt:lpwstr/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OFFICIAL</vt:lpwstr>
  </property>
  <property fmtid="{D5CDD505-2E9C-101B-9397-08002B2CF9AE}" pid="13" name="ClassificationContentMarkingHeaderLocations">
    <vt:lpwstr>Office Theme:6</vt:lpwstr>
  </property>
  <property fmtid="{D5CDD505-2E9C-101B-9397-08002B2CF9AE}" pid="14" name="ClassificationContentMarkingHeaderText">
    <vt:lpwstr>OFFICIAL</vt:lpwstr>
  </property>
</Properties>
</file>